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3"/>
  </p:sldMasterIdLst>
  <p:notesMasterIdLst>
    <p:notesMasterId r:id="rId29"/>
  </p:notesMasterIdLst>
  <p:sldIdLst>
    <p:sldId id="282" r:id="rId4"/>
    <p:sldId id="308" r:id="rId5"/>
    <p:sldId id="315" r:id="rId6"/>
    <p:sldId id="305" r:id="rId7"/>
    <p:sldId id="334" r:id="rId8"/>
    <p:sldId id="342" r:id="rId9"/>
    <p:sldId id="285" r:id="rId10"/>
    <p:sldId id="341" r:id="rId11"/>
    <p:sldId id="287" r:id="rId12"/>
    <p:sldId id="340" r:id="rId13"/>
    <p:sldId id="289" r:id="rId14"/>
    <p:sldId id="339" r:id="rId15"/>
    <p:sldId id="291" r:id="rId16"/>
    <p:sldId id="338" r:id="rId17"/>
    <p:sldId id="337" r:id="rId18"/>
    <p:sldId id="321" r:id="rId19"/>
    <p:sldId id="344" r:id="rId20"/>
    <p:sldId id="294" r:id="rId21"/>
    <p:sldId id="343" r:id="rId22"/>
    <p:sldId id="320" r:id="rId23"/>
    <p:sldId id="336" r:id="rId24"/>
    <p:sldId id="303" r:id="rId25"/>
    <p:sldId id="335" r:id="rId26"/>
    <p:sldId id="293" r:id="rId27"/>
    <p:sldId id="33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50" userDrawn="1">
          <p15:clr>
            <a:srgbClr val="A4A3A4"/>
          </p15:clr>
        </p15:guide>
        <p15:guide id="4" pos="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C64"/>
    <a:srgbClr val="ED7D31"/>
    <a:srgbClr val="5B9BD5"/>
    <a:srgbClr val="70AC48"/>
    <a:srgbClr val="32C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434" autoAdjust="0"/>
  </p:normalViewPr>
  <p:slideViewPr>
    <p:cSldViewPr snapToGrid="0">
      <p:cViewPr>
        <p:scale>
          <a:sx n="50" d="100"/>
          <a:sy n="50" d="100"/>
        </p:scale>
        <p:origin x="2856" y="1488"/>
      </p:cViewPr>
      <p:guideLst>
        <p:guide orient="horz" pos="2160"/>
        <p:guide pos="3840"/>
        <p:guide orient="horz" pos="55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96-43CB-B36A-4AE1E8A494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96-43CB-B36A-4AE1E8A494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96-43CB-B36A-4AE1E8A49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3147648"/>
        <c:axId val="553150000"/>
      </c:barChart>
      <c:catAx>
        <c:axId val="55314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150000"/>
        <c:crosses val="autoZero"/>
        <c:auto val="1"/>
        <c:lblAlgn val="ctr"/>
        <c:lblOffset val="100"/>
        <c:noMultiLvlLbl val="0"/>
      </c:catAx>
      <c:valAx>
        <c:axId val="55315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14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4-4D08-A87C-9CFEF3E285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4-4D08-A87C-9CFEF3E285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4-4D08-A87C-9CFEF3E2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53152744"/>
        <c:axId val="553147256"/>
      </c:barChart>
      <c:catAx>
        <c:axId val="55315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147256"/>
        <c:crosses val="autoZero"/>
        <c:auto val="1"/>
        <c:lblAlgn val="ctr"/>
        <c:lblOffset val="100"/>
        <c:noMultiLvlLbl val="0"/>
      </c:catAx>
      <c:valAx>
        <c:axId val="553147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152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D3-4743-8498-0DEA1F53F5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D3-4743-8498-0DEA1F53F5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D3-4743-8498-0DEA1F53F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3144120"/>
        <c:axId val="553151176"/>
      </c:lineChart>
      <c:catAx>
        <c:axId val="553144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151176"/>
        <c:crosses val="autoZero"/>
        <c:auto val="1"/>
        <c:lblAlgn val="ctr"/>
        <c:lblOffset val="100"/>
        <c:noMultiLvlLbl val="0"/>
      </c:catAx>
      <c:valAx>
        <c:axId val="553151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144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38-4F37-BA59-760D7BF68C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38-4F37-BA59-760D7BF68C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38-4F37-BA59-760D7BF68C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38-4F37-BA59-760D7BF68CD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38-4F37-BA59-760D7BF68C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238-4F37-BA59-760D7BF68C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238-4F37-BA59-760D7BF68C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238-4F37-BA59-760D7BF68C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238-4F37-BA59-760D7BF68CD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238-4F37-BA59-760D7BF68C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238-4F37-BA59-760D7BF68C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238-4F37-BA59-760D7BF68C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238-4F37-BA59-760D7BF68C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238-4F37-BA59-760D7BF68CD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238-4F37-BA59-760D7BF68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F-43F0-9B9B-29E7CA10BE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1F-43F0-9B9B-29E7CA10BE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1F-43F0-9B9B-29E7CA10B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151960"/>
        <c:axId val="553152352"/>
      </c:areaChart>
      <c:catAx>
        <c:axId val="55315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152352"/>
        <c:crosses val="autoZero"/>
        <c:auto val="1"/>
        <c:lblAlgn val="ctr"/>
        <c:lblOffset val="100"/>
        <c:noMultiLvlLbl val="0"/>
      </c:catAx>
      <c:valAx>
        <c:axId val="55315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151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0-46DC-8CD4-E1D62173C6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10-46DC-8CD4-E1D62173C6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10-46DC-8CD4-E1D62173C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143728"/>
        <c:axId val="553145296"/>
      </c:areaChart>
      <c:catAx>
        <c:axId val="55314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145296"/>
        <c:crosses val="autoZero"/>
        <c:auto val="1"/>
        <c:lblAlgn val="ctr"/>
        <c:lblOffset val="100"/>
        <c:noMultiLvlLbl val="0"/>
      </c:catAx>
      <c:valAx>
        <c:axId val="55314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143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1B-4063-93E2-A427EEE32F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1B-4063-93E2-A427EEE32F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1B-4063-93E2-A427EEE32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145688"/>
        <c:axId val="553149608"/>
      </c:areaChart>
      <c:catAx>
        <c:axId val="553145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149608"/>
        <c:crosses val="autoZero"/>
        <c:auto val="1"/>
        <c:lblAlgn val="ctr"/>
        <c:lblOffset val="100"/>
        <c:noMultiLvlLbl val="0"/>
      </c:catAx>
      <c:valAx>
        <c:axId val="553149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1456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EF-4737-BFB6-4567F36CE6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EF-4737-BFB6-4567F36CE6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EF-4737-BFB6-4567F36C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148824"/>
        <c:axId val="553154312"/>
      </c:areaChart>
      <c:catAx>
        <c:axId val="55314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154312"/>
        <c:crosses val="autoZero"/>
        <c:auto val="1"/>
        <c:lblAlgn val="ctr"/>
        <c:lblOffset val="100"/>
        <c:noMultiLvlLbl val="0"/>
      </c:catAx>
      <c:valAx>
        <c:axId val="553154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1488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5B-47C9-A3FC-63CA80EDE6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5B-47C9-A3FC-63CA80EDE6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5B-47C9-A3FC-63CA80EDE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3146472"/>
        <c:axId val="553149216"/>
      </c:barChart>
      <c:catAx>
        <c:axId val="553146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149216"/>
        <c:crosses val="autoZero"/>
        <c:auto val="1"/>
        <c:lblAlgn val="ctr"/>
        <c:lblOffset val="100"/>
        <c:noMultiLvlLbl val="0"/>
      </c:catAx>
      <c:valAx>
        <c:axId val="553149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146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64EA7-3E09-4D88-8B4B-5D390B5EAEB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9FF7D-9070-4CB3-8ACF-031E7913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9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8BCCE-F3E0-409C-8DE8-B31E975455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E18E39-586F-47B0-822C-F66482EED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9402" y="2863236"/>
            <a:ext cx="4772598" cy="1880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84F55-DF69-4917-A10B-549B59FB7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39" y="1053000"/>
            <a:ext cx="6480161" cy="2376000"/>
          </a:xfrm>
        </p:spPr>
        <p:txBody>
          <a:bodyPr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C7D205-DD75-4402-BB4C-6B2B8437E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39" y="3521075"/>
            <a:ext cx="6480161" cy="1008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56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een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280932" y="864108"/>
            <a:ext cx="2911069" cy="5993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029" y="6356352"/>
            <a:ext cx="2468636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2"/>
            <a:ext cx="5144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18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0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21" name="Oval 20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7869" y="882539"/>
            <a:ext cx="2884131" cy="533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206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280932" y="864108"/>
            <a:ext cx="2911069" cy="5993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29" y="1250823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167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029" y="6356352"/>
            <a:ext cx="2468636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9" y="6356352"/>
            <a:ext cx="508604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18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0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21" name="Oval 20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Green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9280932" y="864108"/>
            <a:ext cx="2911069" cy="5993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7029" y="6356352"/>
            <a:ext cx="2468636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69269" y="6356352"/>
            <a:ext cx="457623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8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19" name="Oval 18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865765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9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15" name="Oval 14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079545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malistic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9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15" name="Oval 14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7029" y="6356352"/>
            <a:ext cx="2468636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69268" y="6356352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5275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545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3761" y="967410"/>
            <a:ext cx="11636375" cy="4916556"/>
          </a:xfrm>
        </p:spPr>
        <p:txBody>
          <a:bodyPr anchor="ctr">
            <a:noAutofit/>
          </a:bodyPr>
          <a:lstStyle>
            <a:lvl1pPr>
              <a:buClr>
                <a:schemeClr val="bg1"/>
              </a:buClr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600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defRPr sz="600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defRPr sz="6000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1"/>
              </a:buClr>
              <a:defRPr sz="6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961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7A0F67-FD02-4BFB-AEB4-8206B353F3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2A03E"/>
              </a:gs>
              <a:gs pos="37000">
                <a:srgbClr val="91B345"/>
              </a:gs>
              <a:gs pos="64000">
                <a:srgbClr val="91B345"/>
              </a:gs>
              <a:gs pos="100000">
                <a:srgbClr val="CCDDA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44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5291" cy="486833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412610" y="5363419"/>
            <a:ext cx="93800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dirty="0">
                <a:solidFill>
                  <a:schemeClr val="accent1"/>
                </a:solidFill>
              </a:rPr>
              <a:t>www.planning-helpers.com</a:t>
            </a:r>
            <a:endParaRPr 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25" y="1"/>
            <a:ext cx="8391676" cy="83819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23" y="864109"/>
            <a:ext cx="11323283" cy="5120640"/>
          </a:xfrm>
        </p:spPr>
        <p:txBody>
          <a:bodyPr tIns="18000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 January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9" y="6356352"/>
            <a:ext cx="5046132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www.planning-helpers.com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18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0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21" name="Oval 20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2" name="Rectangle 11"/>
          <p:cNvSpPr/>
          <p:nvPr userDrawn="1"/>
        </p:nvSpPr>
        <p:spPr>
          <a:xfrm rot="438705">
            <a:off x="9004748" y="1624233"/>
            <a:ext cx="2988329" cy="5415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Dummy slide</a:t>
            </a:r>
          </a:p>
        </p:txBody>
      </p:sp>
    </p:spTree>
    <p:extLst>
      <p:ext uri="{BB962C8B-B14F-4D97-AF65-F5344CB8AC3E}">
        <p14:creationId xmlns:p14="http://schemas.microsoft.com/office/powerpoint/2010/main" val="398610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7029" y="163287"/>
            <a:ext cx="10283752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7029" y="1266824"/>
            <a:ext cx="10620000" cy="4680000"/>
          </a:xfrm>
        </p:spPr>
        <p:txBody>
          <a:bodyPr/>
          <a:lstStyle>
            <a:lvl1pPr>
              <a:buSzPct val="150000"/>
              <a:defRPr/>
            </a:lvl1pPr>
            <a:lvl2pPr marL="685800" indent="-182880">
              <a:buSzPct val="150000"/>
              <a:buFont typeface="Segoe UI" panose="020B0502040204020203" pitchFamily="34" charset="0"/>
              <a:buChar char="­"/>
              <a:defRPr/>
            </a:lvl2pPr>
            <a:lvl3pPr marL="1143000" indent="-182880">
              <a:buSzPct val="150000"/>
              <a:buFont typeface="Segoe UI" panose="020B0502040204020203" pitchFamily="34" charset="0"/>
              <a:buChar char="­"/>
              <a:defRPr/>
            </a:lvl3pPr>
            <a:lvl4pPr marL="1600200" indent="-182880">
              <a:buSzPct val="150000"/>
              <a:buFont typeface="Segoe UI" panose="020B0502040204020203" pitchFamily="34" charset="0"/>
              <a:buChar char="­"/>
              <a:defRPr/>
            </a:lvl4pPr>
            <a:lvl5pPr marL="2057400" indent="-182880">
              <a:buSzPct val="150000"/>
              <a:buFont typeface="Segoe UI" panose="020B0502040204020203" pitchFamily="34" charset="0"/>
              <a:buChar char="­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6634BD-74F1-44EF-8A8A-30E8CEC2A86E}"/>
              </a:ext>
            </a:extLst>
          </p:cNvPr>
          <p:cNvCxnSpPr>
            <a:cxnSpLocks/>
          </p:cNvCxnSpPr>
          <p:nvPr userDrawn="1"/>
        </p:nvCxnSpPr>
        <p:spPr>
          <a:xfrm>
            <a:off x="537029" y="1125000"/>
            <a:ext cx="103227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B0699FD-C7DC-4868-AB4F-8389584F7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0773" y="163287"/>
            <a:ext cx="1005549" cy="101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0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24151-BA13-4378-8B1B-49CA7B21E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25043C-D09C-4148-A56D-69A64DDDE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6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7029" y="163287"/>
            <a:ext cx="10283752" cy="8466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0699FD-C7DC-4868-AB4F-8389584F7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0773" y="163287"/>
            <a:ext cx="1005549" cy="101581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1F07D3-1D96-436E-BD1E-7021FDDF38E7}"/>
              </a:ext>
            </a:extLst>
          </p:cNvPr>
          <p:cNvCxnSpPr>
            <a:cxnSpLocks/>
          </p:cNvCxnSpPr>
          <p:nvPr userDrawn="1"/>
        </p:nvCxnSpPr>
        <p:spPr>
          <a:xfrm>
            <a:off x="537029" y="1125000"/>
            <a:ext cx="103227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88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DF416D-381F-4A42-BD4D-79E8645B44F7}"/>
              </a:ext>
            </a:extLst>
          </p:cNvPr>
          <p:cNvSpPr/>
          <p:nvPr userDrawn="1"/>
        </p:nvSpPr>
        <p:spPr>
          <a:xfrm>
            <a:off x="537028" y="1741714"/>
            <a:ext cx="10310972" cy="424619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93AB1-4F53-4EFB-8133-E562315E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A8A656D-D915-4479-9985-F7D763D1F39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E3183-CE62-40DB-B58C-162DFF1F31DC}"/>
              </a:ext>
            </a:extLst>
          </p:cNvPr>
          <p:cNvSpPr txBox="1"/>
          <p:nvPr userDrawn="1"/>
        </p:nvSpPr>
        <p:spPr>
          <a:xfrm>
            <a:off x="791102" y="1904267"/>
            <a:ext cx="792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/>
              <a:t>This is a placeholder for a content slide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DE3B3E-6D69-4CF4-87D1-BF0F4529276D}"/>
              </a:ext>
            </a:extLst>
          </p:cNvPr>
          <p:cNvSpPr txBox="1"/>
          <p:nvPr userDrawn="1"/>
        </p:nvSpPr>
        <p:spPr>
          <a:xfrm>
            <a:off x="537028" y="440359"/>
            <a:ext cx="7752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noProof="0" dirty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This</a:t>
            </a:r>
            <a:r>
              <a:rPr lang="en-US" sz="2400" noProof="0" dirty="0">
                <a:latin typeface="Segoe UI" panose="020B0502040204020203" pitchFamily="34" charset="0"/>
                <a:cs typeface="Segoe UI" panose="020B0502040204020203" pitchFamily="34" charset="0"/>
              </a:rPr>
              <a:t> is a placeholder for a content slide</a:t>
            </a:r>
          </a:p>
        </p:txBody>
      </p:sp>
      <p:pic>
        <p:nvPicPr>
          <p:cNvPr id="13" name="Graphic 12" descr="Bar chart">
            <a:extLst>
              <a:ext uri="{FF2B5EF4-FFF2-40B4-BE49-F238E27FC236}">
                <a16:creationId xmlns:a16="http://schemas.microsoft.com/office/drawing/2014/main" id="{14CA9A7E-4647-484A-A0EB-643485E37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2116" y="2903826"/>
            <a:ext cx="3084086" cy="3084086"/>
          </a:xfrm>
          <a:prstGeom prst="rect">
            <a:avLst/>
          </a:prstGeom>
        </p:spPr>
      </p:pic>
      <p:pic>
        <p:nvPicPr>
          <p:cNvPr id="16" name="Graphic 15" descr="Statistics">
            <a:extLst>
              <a:ext uri="{FF2B5EF4-FFF2-40B4-BE49-F238E27FC236}">
                <a16:creationId xmlns:a16="http://schemas.microsoft.com/office/drawing/2014/main" id="{B6D8D9FB-C2ED-482E-9B0A-976A3433AA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2723" y="2903826"/>
            <a:ext cx="3084086" cy="3084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EC532F-7468-44D1-B8A8-DD78D73953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90773" y="163287"/>
            <a:ext cx="1005549" cy="101581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8F644D-32C0-4DCC-9B5E-BFEE616FFA30}"/>
              </a:ext>
            </a:extLst>
          </p:cNvPr>
          <p:cNvCxnSpPr>
            <a:cxnSpLocks/>
          </p:cNvCxnSpPr>
          <p:nvPr userDrawn="1"/>
        </p:nvCxnSpPr>
        <p:spPr>
          <a:xfrm>
            <a:off x="537029" y="1125000"/>
            <a:ext cx="103227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68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DF416D-381F-4A42-BD4D-79E8645B44F7}"/>
              </a:ext>
            </a:extLst>
          </p:cNvPr>
          <p:cNvSpPr/>
          <p:nvPr userDrawn="1"/>
        </p:nvSpPr>
        <p:spPr>
          <a:xfrm>
            <a:off x="537028" y="1741714"/>
            <a:ext cx="10310972" cy="424619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93AB1-4F53-4EFB-8133-E562315E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A8A656D-D915-4479-9985-F7D763D1F39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E3183-CE62-40DB-B58C-162DFF1F31DC}"/>
              </a:ext>
            </a:extLst>
          </p:cNvPr>
          <p:cNvSpPr txBox="1"/>
          <p:nvPr userDrawn="1"/>
        </p:nvSpPr>
        <p:spPr>
          <a:xfrm>
            <a:off x="791102" y="1904267"/>
            <a:ext cx="792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/>
              <a:t>This is a placeholder for a content slide</a:t>
            </a:r>
          </a:p>
        </p:txBody>
      </p:sp>
      <p:pic>
        <p:nvPicPr>
          <p:cNvPr id="13" name="Graphic 12" descr="Bar chart">
            <a:extLst>
              <a:ext uri="{FF2B5EF4-FFF2-40B4-BE49-F238E27FC236}">
                <a16:creationId xmlns:a16="http://schemas.microsoft.com/office/drawing/2014/main" id="{14CA9A7E-4647-484A-A0EB-643485E37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2116" y="2903826"/>
            <a:ext cx="3084086" cy="3084086"/>
          </a:xfrm>
          <a:prstGeom prst="rect">
            <a:avLst/>
          </a:prstGeom>
        </p:spPr>
      </p:pic>
      <p:pic>
        <p:nvPicPr>
          <p:cNvPr id="16" name="Graphic 15" descr="Statistics">
            <a:extLst>
              <a:ext uri="{FF2B5EF4-FFF2-40B4-BE49-F238E27FC236}">
                <a16:creationId xmlns:a16="http://schemas.microsoft.com/office/drawing/2014/main" id="{B6D8D9FB-C2ED-482E-9B0A-976A3433AA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2723" y="2903826"/>
            <a:ext cx="3084086" cy="3084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EC532F-7468-44D1-B8A8-DD78D73953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90773" y="163287"/>
            <a:ext cx="1005549" cy="101581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8F644D-32C0-4DCC-9B5E-BFEE616FFA30}"/>
              </a:ext>
            </a:extLst>
          </p:cNvPr>
          <p:cNvCxnSpPr>
            <a:cxnSpLocks/>
          </p:cNvCxnSpPr>
          <p:nvPr userDrawn="1"/>
        </p:nvCxnSpPr>
        <p:spPr>
          <a:xfrm>
            <a:off x="537029" y="1125000"/>
            <a:ext cx="103227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06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762001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ctr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670246"/>
            <a:ext cx="7345367" cy="91440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029" y="6356352"/>
            <a:ext cx="2468636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9" y="6356352"/>
            <a:ext cx="52723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" t="-162" r="77527" b="162"/>
          <a:stretch/>
        </p:blipFill>
        <p:spPr>
          <a:xfrm>
            <a:off x="9280932" y="760802"/>
            <a:ext cx="2931792" cy="533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B28D0-D3E9-49F0-BCE0-058113FBE1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3540" y="1031579"/>
            <a:ext cx="2396030" cy="944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029" y="6356352"/>
            <a:ext cx="2468636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9" y="6356352"/>
            <a:ext cx="504613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0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21" name="Oval 20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7029" y="1266824"/>
            <a:ext cx="10620000" cy="468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28" y="1244599"/>
            <a:ext cx="8378371" cy="4956049"/>
          </a:xfrm>
        </p:spPr>
        <p:txBody>
          <a:bodyPr tIns="18000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029" y="6356352"/>
            <a:ext cx="2468636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9" y="6356352"/>
            <a:ext cx="504613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280932" y="864108"/>
            <a:ext cx="2911069" cy="5993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0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21" name="Oval 20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44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t="-162" r="79534" b="162"/>
          <a:stretch/>
        </p:blipFill>
        <p:spPr>
          <a:xfrm>
            <a:off x="9282133" y="858527"/>
            <a:ext cx="2913449" cy="60003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28" y="1247775"/>
            <a:ext cx="8378371" cy="4736974"/>
          </a:xfrm>
        </p:spPr>
        <p:txBody>
          <a:bodyPr tIns="18000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029" y="6356352"/>
            <a:ext cx="2468636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9" y="6356352"/>
            <a:ext cx="504613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18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0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21" name="Oval 20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42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7028" y="163287"/>
            <a:ext cx="10647439" cy="84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029" y="1257753"/>
            <a:ext cx="10647439" cy="4736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3540" y="6329588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6" r:id="rId2"/>
    <p:sldLayoutId id="2147483860" r:id="rId3"/>
    <p:sldLayoutId id="2147483858" r:id="rId4"/>
    <p:sldLayoutId id="2147483861" r:id="rId5"/>
    <p:sldLayoutId id="2147483841" r:id="rId6"/>
    <p:sldLayoutId id="2147483842" r:id="rId7"/>
    <p:sldLayoutId id="2147483851" r:id="rId8"/>
    <p:sldLayoutId id="2147483850" r:id="rId9"/>
    <p:sldLayoutId id="2147483844" r:id="rId10"/>
    <p:sldLayoutId id="2147483843" r:id="rId11"/>
    <p:sldLayoutId id="2147483845" r:id="rId12"/>
    <p:sldLayoutId id="2147483846" r:id="rId13"/>
    <p:sldLayoutId id="2147483855" r:id="rId14"/>
    <p:sldLayoutId id="2147483847" r:id="rId15"/>
    <p:sldLayoutId id="2147483848" r:id="rId16"/>
    <p:sldLayoutId id="2147483859" r:id="rId17"/>
    <p:sldLayoutId id="2147483849" r:id="rId18"/>
    <p:sldLayoutId id="2147483862" r:id="rId19"/>
    <p:sldLayoutId id="2147483863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60" baseline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282.xml"/><Relationship Id="rId21" Type="http://schemas.openxmlformats.org/officeDocument/2006/relationships/tags" Target="../tags/tag277.xml"/><Relationship Id="rId42" Type="http://schemas.openxmlformats.org/officeDocument/2006/relationships/tags" Target="../tags/tag298.xml"/><Relationship Id="rId47" Type="http://schemas.openxmlformats.org/officeDocument/2006/relationships/tags" Target="../tags/tag303.xml"/><Relationship Id="rId63" Type="http://schemas.openxmlformats.org/officeDocument/2006/relationships/tags" Target="../tags/tag319.xml"/><Relationship Id="rId68" Type="http://schemas.openxmlformats.org/officeDocument/2006/relationships/slideLayout" Target="../slideLayouts/slideLayout3.xml"/><Relationship Id="rId16" Type="http://schemas.openxmlformats.org/officeDocument/2006/relationships/tags" Target="../tags/tag272.xml"/><Relationship Id="rId11" Type="http://schemas.openxmlformats.org/officeDocument/2006/relationships/tags" Target="../tags/tag267.xml"/><Relationship Id="rId24" Type="http://schemas.openxmlformats.org/officeDocument/2006/relationships/tags" Target="../tags/tag280.xml"/><Relationship Id="rId32" Type="http://schemas.openxmlformats.org/officeDocument/2006/relationships/tags" Target="../tags/tag288.xml"/><Relationship Id="rId37" Type="http://schemas.openxmlformats.org/officeDocument/2006/relationships/tags" Target="../tags/tag293.xml"/><Relationship Id="rId40" Type="http://schemas.openxmlformats.org/officeDocument/2006/relationships/tags" Target="../tags/tag296.xml"/><Relationship Id="rId45" Type="http://schemas.openxmlformats.org/officeDocument/2006/relationships/tags" Target="../tags/tag301.xml"/><Relationship Id="rId53" Type="http://schemas.openxmlformats.org/officeDocument/2006/relationships/tags" Target="../tags/tag309.xml"/><Relationship Id="rId58" Type="http://schemas.openxmlformats.org/officeDocument/2006/relationships/tags" Target="../tags/tag314.xml"/><Relationship Id="rId66" Type="http://schemas.openxmlformats.org/officeDocument/2006/relationships/tags" Target="../tags/tag322.xml"/><Relationship Id="rId74" Type="http://schemas.openxmlformats.org/officeDocument/2006/relationships/slide" Target="slide14.xml"/><Relationship Id="rId5" Type="http://schemas.openxmlformats.org/officeDocument/2006/relationships/tags" Target="../tags/tag261.xml"/><Relationship Id="rId61" Type="http://schemas.openxmlformats.org/officeDocument/2006/relationships/tags" Target="../tags/tag317.xml"/><Relationship Id="rId19" Type="http://schemas.openxmlformats.org/officeDocument/2006/relationships/tags" Target="../tags/tag275.xml"/><Relationship Id="rId14" Type="http://schemas.openxmlformats.org/officeDocument/2006/relationships/tags" Target="../tags/tag270.xml"/><Relationship Id="rId22" Type="http://schemas.openxmlformats.org/officeDocument/2006/relationships/tags" Target="../tags/tag278.xml"/><Relationship Id="rId27" Type="http://schemas.openxmlformats.org/officeDocument/2006/relationships/tags" Target="../tags/tag283.xml"/><Relationship Id="rId30" Type="http://schemas.openxmlformats.org/officeDocument/2006/relationships/tags" Target="../tags/tag286.xml"/><Relationship Id="rId35" Type="http://schemas.openxmlformats.org/officeDocument/2006/relationships/tags" Target="../tags/tag291.xml"/><Relationship Id="rId43" Type="http://schemas.openxmlformats.org/officeDocument/2006/relationships/tags" Target="../tags/tag299.xml"/><Relationship Id="rId48" Type="http://schemas.openxmlformats.org/officeDocument/2006/relationships/tags" Target="../tags/tag304.xml"/><Relationship Id="rId56" Type="http://schemas.openxmlformats.org/officeDocument/2006/relationships/tags" Target="../tags/tag312.xml"/><Relationship Id="rId64" Type="http://schemas.openxmlformats.org/officeDocument/2006/relationships/tags" Target="../tags/tag320.xml"/><Relationship Id="rId69" Type="http://schemas.openxmlformats.org/officeDocument/2006/relationships/slide" Target="slide23.xml"/><Relationship Id="rId77" Type="http://schemas.openxmlformats.org/officeDocument/2006/relationships/slide" Target="slide8.xml"/><Relationship Id="rId8" Type="http://schemas.openxmlformats.org/officeDocument/2006/relationships/tags" Target="../tags/tag264.xml"/><Relationship Id="rId51" Type="http://schemas.openxmlformats.org/officeDocument/2006/relationships/tags" Target="../tags/tag307.xml"/><Relationship Id="rId72" Type="http://schemas.openxmlformats.org/officeDocument/2006/relationships/slide" Target="slide17.xml"/><Relationship Id="rId3" Type="http://schemas.openxmlformats.org/officeDocument/2006/relationships/tags" Target="../tags/tag259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tags" Target="../tags/tag281.xml"/><Relationship Id="rId33" Type="http://schemas.openxmlformats.org/officeDocument/2006/relationships/tags" Target="../tags/tag289.xml"/><Relationship Id="rId38" Type="http://schemas.openxmlformats.org/officeDocument/2006/relationships/tags" Target="../tags/tag294.xml"/><Relationship Id="rId46" Type="http://schemas.openxmlformats.org/officeDocument/2006/relationships/tags" Target="../tags/tag302.xml"/><Relationship Id="rId59" Type="http://schemas.openxmlformats.org/officeDocument/2006/relationships/tags" Target="../tags/tag315.xml"/><Relationship Id="rId67" Type="http://schemas.openxmlformats.org/officeDocument/2006/relationships/tags" Target="../tags/tag323.xml"/><Relationship Id="rId20" Type="http://schemas.openxmlformats.org/officeDocument/2006/relationships/tags" Target="../tags/tag276.xml"/><Relationship Id="rId41" Type="http://schemas.openxmlformats.org/officeDocument/2006/relationships/tags" Target="../tags/tag297.xml"/><Relationship Id="rId54" Type="http://schemas.openxmlformats.org/officeDocument/2006/relationships/tags" Target="../tags/tag310.xml"/><Relationship Id="rId62" Type="http://schemas.openxmlformats.org/officeDocument/2006/relationships/tags" Target="../tags/tag318.xml"/><Relationship Id="rId70" Type="http://schemas.openxmlformats.org/officeDocument/2006/relationships/slide" Target="slide21.xml"/><Relationship Id="rId75" Type="http://schemas.openxmlformats.org/officeDocument/2006/relationships/slide" Target="slide12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5" Type="http://schemas.openxmlformats.org/officeDocument/2006/relationships/tags" Target="../tags/tag271.xml"/><Relationship Id="rId23" Type="http://schemas.openxmlformats.org/officeDocument/2006/relationships/tags" Target="../tags/tag279.xml"/><Relationship Id="rId28" Type="http://schemas.openxmlformats.org/officeDocument/2006/relationships/tags" Target="../tags/tag284.xml"/><Relationship Id="rId36" Type="http://schemas.openxmlformats.org/officeDocument/2006/relationships/tags" Target="../tags/tag292.xml"/><Relationship Id="rId49" Type="http://schemas.openxmlformats.org/officeDocument/2006/relationships/tags" Target="../tags/tag305.xml"/><Relationship Id="rId57" Type="http://schemas.openxmlformats.org/officeDocument/2006/relationships/tags" Target="../tags/tag313.xml"/><Relationship Id="rId10" Type="http://schemas.openxmlformats.org/officeDocument/2006/relationships/tags" Target="../tags/tag266.xml"/><Relationship Id="rId31" Type="http://schemas.openxmlformats.org/officeDocument/2006/relationships/tags" Target="../tags/tag287.xml"/><Relationship Id="rId44" Type="http://schemas.openxmlformats.org/officeDocument/2006/relationships/tags" Target="../tags/tag300.xml"/><Relationship Id="rId52" Type="http://schemas.openxmlformats.org/officeDocument/2006/relationships/tags" Target="../tags/tag308.xml"/><Relationship Id="rId60" Type="http://schemas.openxmlformats.org/officeDocument/2006/relationships/tags" Target="../tags/tag316.xml"/><Relationship Id="rId65" Type="http://schemas.openxmlformats.org/officeDocument/2006/relationships/tags" Target="../tags/tag321.xml"/><Relationship Id="rId73" Type="http://schemas.openxmlformats.org/officeDocument/2006/relationships/slide" Target="slide15.xml"/><Relationship Id="rId78" Type="http://schemas.openxmlformats.org/officeDocument/2006/relationships/slide" Target="slide6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39" Type="http://schemas.openxmlformats.org/officeDocument/2006/relationships/tags" Target="../tags/tag295.xml"/><Relationship Id="rId34" Type="http://schemas.openxmlformats.org/officeDocument/2006/relationships/tags" Target="../tags/tag290.xml"/><Relationship Id="rId50" Type="http://schemas.openxmlformats.org/officeDocument/2006/relationships/tags" Target="../tags/tag306.xml"/><Relationship Id="rId55" Type="http://schemas.openxmlformats.org/officeDocument/2006/relationships/tags" Target="../tags/tag311.xml"/><Relationship Id="rId76" Type="http://schemas.openxmlformats.org/officeDocument/2006/relationships/slide" Target="slide10.xml"/><Relationship Id="rId7" Type="http://schemas.openxmlformats.org/officeDocument/2006/relationships/tags" Target="../tags/tag263.xml"/><Relationship Id="rId71" Type="http://schemas.openxmlformats.org/officeDocument/2006/relationships/slide" Target="slide19.xml"/><Relationship Id="rId2" Type="http://schemas.openxmlformats.org/officeDocument/2006/relationships/tags" Target="../tags/tag258.xml"/><Relationship Id="rId29" Type="http://schemas.openxmlformats.org/officeDocument/2006/relationships/tags" Target="../tags/tag28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349.xml"/><Relationship Id="rId21" Type="http://schemas.openxmlformats.org/officeDocument/2006/relationships/tags" Target="../tags/tag344.xml"/><Relationship Id="rId42" Type="http://schemas.openxmlformats.org/officeDocument/2006/relationships/tags" Target="../tags/tag365.xml"/><Relationship Id="rId47" Type="http://schemas.openxmlformats.org/officeDocument/2006/relationships/tags" Target="../tags/tag370.xml"/><Relationship Id="rId63" Type="http://schemas.openxmlformats.org/officeDocument/2006/relationships/tags" Target="../tags/tag386.xml"/><Relationship Id="rId68" Type="http://schemas.openxmlformats.org/officeDocument/2006/relationships/slideLayout" Target="../slideLayouts/slideLayout3.xml"/><Relationship Id="rId16" Type="http://schemas.openxmlformats.org/officeDocument/2006/relationships/tags" Target="../tags/tag339.xml"/><Relationship Id="rId11" Type="http://schemas.openxmlformats.org/officeDocument/2006/relationships/tags" Target="../tags/tag334.xml"/><Relationship Id="rId24" Type="http://schemas.openxmlformats.org/officeDocument/2006/relationships/tags" Target="../tags/tag347.xml"/><Relationship Id="rId32" Type="http://schemas.openxmlformats.org/officeDocument/2006/relationships/tags" Target="../tags/tag355.xml"/><Relationship Id="rId37" Type="http://schemas.openxmlformats.org/officeDocument/2006/relationships/tags" Target="../tags/tag360.xml"/><Relationship Id="rId40" Type="http://schemas.openxmlformats.org/officeDocument/2006/relationships/tags" Target="../tags/tag363.xml"/><Relationship Id="rId45" Type="http://schemas.openxmlformats.org/officeDocument/2006/relationships/tags" Target="../tags/tag368.xml"/><Relationship Id="rId53" Type="http://schemas.openxmlformats.org/officeDocument/2006/relationships/tags" Target="../tags/tag376.xml"/><Relationship Id="rId58" Type="http://schemas.openxmlformats.org/officeDocument/2006/relationships/tags" Target="../tags/tag381.xml"/><Relationship Id="rId66" Type="http://schemas.openxmlformats.org/officeDocument/2006/relationships/tags" Target="../tags/tag389.xml"/><Relationship Id="rId74" Type="http://schemas.openxmlformats.org/officeDocument/2006/relationships/slide" Target="slide14.xml"/><Relationship Id="rId5" Type="http://schemas.openxmlformats.org/officeDocument/2006/relationships/tags" Target="../tags/tag328.xml"/><Relationship Id="rId61" Type="http://schemas.openxmlformats.org/officeDocument/2006/relationships/tags" Target="../tags/tag384.xml"/><Relationship Id="rId19" Type="http://schemas.openxmlformats.org/officeDocument/2006/relationships/tags" Target="../tags/tag342.xml"/><Relationship Id="rId14" Type="http://schemas.openxmlformats.org/officeDocument/2006/relationships/tags" Target="../tags/tag337.xml"/><Relationship Id="rId22" Type="http://schemas.openxmlformats.org/officeDocument/2006/relationships/tags" Target="../tags/tag345.xml"/><Relationship Id="rId27" Type="http://schemas.openxmlformats.org/officeDocument/2006/relationships/tags" Target="../tags/tag350.xml"/><Relationship Id="rId30" Type="http://schemas.openxmlformats.org/officeDocument/2006/relationships/tags" Target="../tags/tag353.xml"/><Relationship Id="rId35" Type="http://schemas.openxmlformats.org/officeDocument/2006/relationships/tags" Target="../tags/tag358.xml"/><Relationship Id="rId43" Type="http://schemas.openxmlformats.org/officeDocument/2006/relationships/tags" Target="../tags/tag366.xml"/><Relationship Id="rId48" Type="http://schemas.openxmlformats.org/officeDocument/2006/relationships/tags" Target="../tags/tag371.xml"/><Relationship Id="rId56" Type="http://schemas.openxmlformats.org/officeDocument/2006/relationships/tags" Target="../tags/tag379.xml"/><Relationship Id="rId64" Type="http://schemas.openxmlformats.org/officeDocument/2006/relationships/tags" Target="../tags/tag387.xml"/><Relationship Id="rId69" Type="http://schemas.openxmlformats.org/officeDocument/2006/relationships/slide" Target="slide23.xml"/><Relationship Id="rId77" Type="http://schemas.openxmlformats.org/officeDocument/2006/relationships/slide" Target="slide8.xml"/><Relationship Id="rId8" Type="http://schemas.openxmlformats.org/officeDocument/2006/relationships/tags" Target="../tags/tag331.xml"/><Relationship Id="rId51" Type="http://schemas.openxmlformats.org/officeDocument/2006/relationships/tags" Target="../tags/tag374.xml"/><Relationship Id="rId72" Type="http://schemas.openxmlformats.org/officeDocument/2006/relationships/slide" Target="slide17.xml"/><Relationship Id="rId3" Type="http://schemas.openxmlformats.org/officeDocument/2006/relationships/tags" Target="../tags/tag326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5" Type="http://schemas.openxmlformats.org/officeDocument/2006/relationships/tags" Target="../tags/tag348.xml"/><Relationship Id="rId33" Type="http://schemas.openxmlformats.org/officeDocument/2006/relationships/tags" Target="../tags/tag356.xml"/><Relationship Id="rId38" Type="http://schemas.openxmlformats.org/officeDocument/2006/relationships/tags" Target="../tags/tag361.xml"/><Relationship Id="rId46" Type="http://schemas.openxmlformats.org/officeDocument/2006/relationships/tags" Target="../tags/tag369.xml"/><Relationship Id="rId59" Type="http://schemas.openxmlformats.org/officeDocument/2006/relationships/tags" Target="../tags/tag382.xml"/><Relationship Id="rId67" Type="http://schemas.openxmlformats.org/officeDocument/2006/relationships/tags" Target="../tags/tag390.xml"/><Relationship Id="rId20" Type="http://schemas.openxmlformats.org/officeDocument/2006/relationships/tags" Target="../tags/tag343.xml"/><Relationship Id="rId41" Type="http://schemas.openxmlformats.org/officeDocument/2006/relationships/tags" Target="../tags/tag364.xml"/><Relationship Id="rId54" Type="http://schemas.openxmlformats.org/officeDocument/2006/relationships/tags" Target="../tags/tag377.xml"/><Relationship Id="rId62" Type="http://schemas.openxmlformats.org/officeDocument/2006/relationships/tags" Target="../tags/tag385.xml"/><Relationship Id="rId70" Type="http://schemas.openxmlformats.org/officeDocument/2006/relationships/slide" Target="slide21.xml"/><Relationship Id="rId75" Type="http://schemas.openxmlformats.org/officeDocument/2006/relationships/slide" Target="slide12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5" Type="http://schemas.openxmlformats.org/officeDocument/2006/relationships/tags" Target="../tags/tag338.xml"/><Relationship Id="rId23" Type="http://schemas.openxmlformats.org/officeDocument/2006/relationships/tags" Target="../tags/tag346.xml"/><Relationship Id="rId28" Type="http://schemas.openxmlformats.org/officeDocument/2006/relationships/tags" Target="../tags/tag351.xml"/><Relationship Id="rId36" Type="http://schemas.openxmlformats.org/officeDocument/2006/relationships/tags" Target="../tags/tag359.xml"/><Relationship Id="rId49" Type="http://schemas.openxmlformats.org/officeDocument/2006/relationships/tags" Target="../tags/tag372.xml"/><Relationship Id="rId57" Type="http://schemas.openxmlformats.org/officeDocument/2006/relationships/tags" Target="../tags/tag380.xml"/><Relationship Id="rId10" Type="http://schemas.openxmlformats.org/officeDocument/2006/relationships/tags" Target="../tags/tag333.xml"/><Relationship Id="rId31" Type="http://schemas.openxmlformats.org/officeDocument/2006/relationships/tags" Target="../tags/tag354.xml"/><Relationship Id="rId44" Type="http://schemas.openxmlformats.org/officeDocument/2006/relationships/tags" Target="../tags/tag367.xml"/><Relationship Id="rId52" Type="http://schemas.openxmlformats.org/officeDocument/2006/relationships/tags" Target="../tags/tag375.xml"/><Relationship Id="rId60" Type="http://schemas.openxmlformats.org/officeDocument/2006/relationships/tags" Target="../tags/tag383.xml"/><Relationship Id="rId65" Type="http://schemas.openxmlformats.org/officeDocument/2006/relationships/tags" Target="../tags/tag388.xml"/><Relationship Id="rId73" Type="http://schemas.openxmlformats.org/officeDocument/2006/relationships/slide" Target="slide15.xml"/><Relationship Id="rId78" Type="http://schemas.openxmlformats.org/officeDocument/2006/relationships/slide" Target="slide6.xml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3" Type="http://schemas.openxmlformats.org/officeDocument/2006/relationships/tags" Target="../tags/tag336.xml"/><Relationship Id="rId18" Type="http://schemas.openxmlformats.org/officeDocument/2006/relationships/tags" Target="../tags/tag341.xml"/><Relationship Id="rId39" Type="http://schemas.openxmlformats.org/officeDocument/2006/relationships/tags" Target="../tags/tag362.xml"/><Relationship Id="rId34" Type="http://schemas.openxmlformats.org/officeDocument/2006/relationships/tags" Target="../tags/tag357.xml"/><Relationship Id="rId50" Type="http://schemas.openxmlformats.org/officeDocument/2006/relationships/tags" Target="../tags/tag373.xml"/><Relationship Id="rId55" Type="http://schemas.openxmlformats.org/officeDocument/2006/relationships/tags" Target="../tags/tag378.xml"/><Relationship Id="rId76" Type="http://schemas.openxmlformats.org/officeDocument/2006/relationships/slide" Target="slide10.xml"/><Relationship Id="rId7" Type="http://schemas.openxmlformats.org/officeDocument/2006/relationships/tags" Target="../tags/tag330.xml"/><Relationship Id="rId71" Type="http://schemas.openxmlformats.org/officeDocument/2006/relationships/slide" Target="slide19.xml"/><Relationship Id="rId2" Type="http://schemas.openxmlformats.org/officeDocument/2006/relationships/tags" Target="../tags/tag325.xml"/><Relationship Id="rId29" Type="http://schemas.openxmlformats.org/officeDocument/2006/relationships/tags" Target="../tags/tag3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416.xml"/><Relationship Id="rId21" Type="http://schemas.openxmlformats.org/officeDocument/2006/relationships/tags" Target="../tags/tag411.xml"/><Relationship Id="rId42" Type="http://schemas.openxmlformats.org/officeDocument/2006/relationships/tags" Target="../tags/tag432.xml"/><Relationship Id="rId47" Type="http://schemas.openxmlformats.org/officeDocument/2006/relationships/tags" Target="../tags/tag437.xml"/><Relationship Id="rId63" Type="http://schemas.openxmlformats.org/officeDocument/2006/relationships/tags" Target="../tags/tag453.xml"/><Relationship Id="rId68" Type="http://schemas.openxmlformats.org/officeDocument/2006/relationships/slideLayout" Target="../slideLayouts/slideLayout3.xml"/><Relationship Id="rId16" Type="http://schemas.openxmlformats.org/officeDocument/2006/relationships/tags" Target="../tags/tag406.xml"/><Relationship Id="rId11" Type="http://schemas.openxmlformats.org/officeDocument/2006/relationships/tags" Target="../tags/tag401.xml"/><Relationship Id="rId24" Type="http://schemas.openxmlformats.org/officeDocument/2006/relationships/tags" Target="../tags/tag414.xml"/><Relationship Id="rId32" Type="http://schemas.openxmlformats.org/officeDocument/2006/relationships/tags" Target="../tags/tag422.xml"/><Relationship Id="rId37" Type="http://schemas.openxmlformats.org/officeDocument/2006/relationships/tags" Target="../tags/tag427.xml"/><Relationship Id="rId40" Type="http://schemas.openxmlformats.org/officeDocument/2006/relationships/tags" Target="../tags/tag430.xml"/><Relationship Id="rId45" Type="http://schemas.openxmlformats.org/officeDocument/2006/relationships/tags" Target="../tags/tag435.xml"/><Relationship Id="rId53" Type="http://schemas.openxmlformats.org/officeDocument/2006/relationships/tags" Target="../tags/tag443.xml"/><Relationship Id="rId58" Type="http://schemas.openxmlformats.org/officeDocument/2006/relationships/tags" Target="../tags/tag448.xml"/><Relationship Id="rId66" Type="http://schemas.openxmlformats.org/officeDocument/2006/relationships/tags" Target="../tags/tag456.xml"/><Relationship Id="rId74" Type="http://schemas.openxmlformats.org/officeDocument/2006/relationships/slide" Target="slide14.xml"/><Relationship Id="rId5" Type="http://schemas.openxmlformats.org/officeDocument/2006/relationships/tags" Target="../tags/tag395.xml"/><Relationship Id="rId61" Type="http://schemas.openxmlformats.org/officeDocument/2006/relationships/tags" Target="../tags/tag451.xml"/><Relationship Id="rId19" Type="http://schemas.openxmlformats.org/officeDocument/2006/relationships/tags" Target="../tags/tag409.xml"/><Relationship Id="rId14" Type="http://schemas.openxmlformats.org/officeDocument/2006/relationships/tags" Target="../tags/tag404.xml"/><Relationship Id="rId22" Type="http://schemas.openxmlformats.org/officeDocument/2006/relationships/tags" Target="../tags/tag412.xml"/><Relationship Id="rId27" Type="http://schemas.openxmlformats.org/officeDocument/2006/relationships/tags" Target="../tags/tag417.xml"/><Relationship Id="rId30" Type="http://schemas.openxmlformats.org/officeDocument/2006/relationships/tags" Target="../tags/tag420.xml"/><Relationship Id="rId35" Type="http://schemas.openxmlformats.org/officeDocument/2006/relationships/tags" Target="../tags/tag425.xml"/><Relationship Id="rId43" Type="http://schemas.openxmlformats.org/officeDocument/2006/relationships/tags" Target="../tags/tag433.xml"/><Relationship Id="rId48" Type="http://schemas.openxmlformats.org/officeDocument/2006/relationships/tags" Target="../tags/tag438.xml"/><Relationship Id="rId56" Type="http://schemas.openxmlformats.org/officeDocument/2006/relationships/tags" Target="../tags/tag446.xml"/><Relationship Id="rId64" Type="http://schemas.openxmlformats.org/officeDocument/2006/relationships/tags" Target="../tags/tag454.xml"/><Relationship Id="rId69" Type="http://schemas.openxmlformats.org/officeDocument/2006/relationships/slide" Target="slide23.xml"/><Relationship Id="rId77" Type="http://schemas.openxmlformats.org/officeDocument/2006/relationships/slide" Target="slide8.xml"/><Relationship Id="rId8" Type="http://schemas.openxmlformats.org/officeDocument/2006/relationships/tags" Target="../tags/tag398.xml"/><Relationship Id="rId51" Type="http://schemas.openxmlformats.org/officeDocument/2006/relationships/tags" Target="../tags/tag441.xml"/><Relationship Id="rId72" Type="http://schemas.openxmlformats.org/officeDocument/2006/relationships/slide" Target="slide17.xml"/><Relationship Id="rId3" Type="http://schemas.openxmlformats.org/officeDocument/2006/relationships/tags" Target="../tags/tag393.xml"/><Relationship Id="rId12" Type="http://schemas.openxmlformats.org/officeDocument/2006/relationships/tags" Target="../tags/tag402.xml"/><Relationship Id="rId17" Type="http://schemas.openxmlformats.org/officeDocument/2006/relationships/tags" Target="../tags/tag407.xml"/><Relationship Id="rId25" Type="http://schemas.openxmlformats.org/officeDocument/2006/relationships/tags" Target="../tags/tag415.xml"/><Relationship Id="rId33" Type="http://schemas.openxmlformats.org/officeDocument/2006/relationships/tags" Target="../tags/tag423.xml"/><Relationship Id="rId38" Type="http://schemas.openxmlformats.org/officeDocument/2006/relationships/tags" Target="../tags/tag428.xml"/><Relationship Id="rId46" Type="http://schemas.openxmlformats.org/officeDocument/2006/relationships/tags" Target="../tags/tag436.xml"/><Relationship Id="rId59" Type="http://schemas.openxmlformats.org/officeDocument/2006/relationships/tags" Target="../tags/tag449.xml"/><Relationship Id="rId67" Type="http://schemas.openxmlformats.org/officeDocument/2006/relationships/tags" Target="../tags/tag457.xml"/><Relationship Id="rId20" Type="http://schemas.openxmlformats.org/officeDocument/2006/relationships/tags" Target="../tags/tag410.xml"/><Relationship Id="rId41" Type="http://schemas.openxmlformats.org/officeDocument/2006/relationships/tags" Target="../tags/tag431.xml"/><Relationship Id="rId54" Type="http://schemas.openxmlformats.org/officeDocument/2006/relationships/tags" Target="../tags/tag444.xml"/><Relationship Id="rId62" Type="http://schemas.openxmlformats.org/officeDocument/2006/relationships/tags" Target="../tags/tag452.xml"/><Relationship Id="rId70" Type="http://schemas.openxmlformats.org/officeDocument/2006/relationships/slide" Target="slide21.xml"/><Relationship Id="rId75" Type="http://schemas.openxmlformats.org/officeDocument/2006/relationships/slide" Target="slide12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5" Type="http://schemas.openxmlformats.org/officeDocument/2006/relationships/tags" Target="../tags/tag405.xml"/><Relationship Id="rId23" Type="http://schemas.openxmlformats.org/officeDocument/2006/relationships/tags" Target="../tags/tag413.xml"/><Relationship Id="rId28" Type="http://schemas.openxmlformats.org/officeDocument/2006/relationships/tags" Target="../tags/tag418.xml"/><Relationship Id="rId36" Type="http://schemas.openxmlformats.org/officeDocument/2006/relationships/tags" Target="../tags/tag426.xml"/><Relationship Id="rId49" Type="http://schemas.openxmlformats.org/officeDocument/2006/relationships/tags" Target="../tags/tag439.xml"/><Relationship Id="rId57" Type="http://schemas.openxmlformats.org/officeDocument/2006/relationships/tags" Target="../tags/tag447.xml"/><Relationship Id="rId10" Type="http://schemas.openxmlformats.org/officeDocument/2006/relationships/tags" Target="../tags/tag400.xml"/><Relationship Id="rId31" Type="http://schemas.openxmlformats.org/officeDocument/2006/relationships/tags" Target="../tags/tag421.xml"/><Relationship Id="rId44" Type="http://schemas.openxmlformats.org/officeDocument/2006/relationships/tags" Target="../tags/tag434.xml"/><Relationship Id="rId52" Type="http://schemas.openxmlformats.org/officeDocument/2006/relationships/tags" Target="../tags/tag442.xml"/><Relationship Id="rId60" Type="http://schemas.openxmlformats.org/officeDocument/2006/relationships/tags" Target="../tags/tag450.xml"/><Relationship Id="rId65" Type="http://schemas.openxmlformats.org/officeDocument/2006/relationships/tags" Target="../tags/tag455.xml"/><Relationship Id="rId73" Type="http://schemas.openxmlformats.org/officeDocument/2006/relationships/slide" Target="slide15.xml"/><Relationship Id="rId78" Type="http://schemas.openxmlformats.org/officeDocument/2006/relationships/slide" Target="slide6.xml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3" Type="http://schemas.openxmlformats.org/officeDocument/2006/relationships/tags" Target="../tags/tag403.xml"/><Relationship Id="rId18" Type="http://schemas.openxmlformats.org/officeDocument/2006/relationships/tags" Target="../tags/tag408.xml"/><Relationship Id="rId39" Type="http://schemas.openxmlformats.org/officeDocument/2006/relationships/tags" Target="../tags/tag429.xml"/><Relationship Id="rId34" Type="http://schemas.openxmlformats.org/officeDocument/2006/relationships/tags" Target="../tags/tag424.xml"/><Relationship Id="rId50" Type="http://schemas.openxmlformats.org/officeDocument/2006/relationships/tags" Target="../tags/tag440.xml"/><Relationship Id="rId55" Type="http://schemas.openxmlformats.org/officeDocument/2006/relationships/tags" Target="../tags/tag445.xml"/><Relationship Id="rId76" Type="http://schemas.openxmlformats.org/officeDocument/2006/relationships/slide" Target="slide10.xml"/><Relationship Id="rId7" Type="http://schemas.openxmlformats.org/officeDocument/2006/relationships/tags" Target="../tags/tag397.xml"/><Relationship Id="rId71" Type="http://schemas.openxmlformats.org/officeDocument/2006/relationships/slide" Target="slide19.xml"/><Relationship Id="rId2" Type="http://schemas.openxmlformats.org/officeDocument/2006/relationships/tags" Target="../tags/tag392.xml"/><Relationship Id="rId29" Type="http://schemas.openxmlformats.org/officeDocument/2006/relationships/tags" Target="../tags/tag419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483.xml"/><Relationship Id="rId21" Type="http://schemas.openxmlformats.org/officeDocument/2006/relationships/tags" Target="../tags/tag478.xml"/><Relationship Id="rId42" Type="http://schemas.openxmlformats.org/officeDocument/2006/relationships/tags" Target="../tags/tag499.xml"/><Relationship Id="rId47" Type="http://schemas.openxmlformats.org/officeDocument/2006/relationships/tags" Target="../tags/tag504.xml"/><Relationship Id="rId63" Type="http://schemas.openxmlformats.org/officeDocument/2006/relationships/tags" Target="../tags/tag520.xml"/><Relationship Id="rId68" Type="http://schemas.openxmlformats.org/officeDocument/2006/relationships/slide" Target="slide23.xml"/><Relationship Id="rId16" Type="http://schemas.openxmlformats.org/officeDocument/2006/relationships/tags" Target="../tags/tag473.xml"/><Relationship Id="rId11" Type="http://schemas.openxmlformats.org/officeDocument/2006/relationships/tags" Target="../tags/tag468.xml"/><Relationship Id="rId24" Type="http://schemas.openxmlformats.org/officeDocument/2006/relationships/tags" Target="../tags/tag481.xml"/><Relationship Id="rId32" Type="http://schemas.openxmlformats.org/officeDocument/2006/relationships/tags" Target="../tags/tag489.xml"/><Relationship Id="rId37" Type="http://schemas.openxmlformats.org/officeDocument/2006/relationships/tags" Target="../tags/tag494.xml"/><Relationship Id="rId40" Type="http://schemas.openxmlformats.org/officeDocument/2006/relationships/tags" Target="../tags/tag497.xml"/><Relationship Id="rId45" Type="http://schemas.openxmlformats.org/officeDocument/2006/relationships/tags" Target="../tags/tag502.xml"/><Relationship Id="rId53" Type="http://schemas.openxmlformats.org/officeDocument/2006/relationships/tags" Target="../tags/tag510.xml"/><Relationship Id="rId58" Type="http://schemas.openxmlformats.org/officeDocument/2006/relationships/tags" Target="../tags/tag515.xml"/><Relationship Id="rId66" Type="http://schemas.openxmlformats.org/officeDocument/2006/relationships/tags" Target="../tags/tag523.xml"/><Relationship Id="rId74" Type="http://schemas.openxmlformats.org/officeDocument/2006/relationships/slide" Target="slide12.xml"/><Relationship Id="rId5" Type="http://schemas.openxmlformats.org/officeDocument/2006/relationships/tags" Target="../tags/tag462.xml"/><Relationship Id="rId61" Type="http://schemas.openxmlformats.org/officeDocument/2006/relationships/tags" Target="../tags/tag518.xml"/><Relationship Id="rId19" Type="http://schemas.openxmlformats.org/officeDocument/2006/relationships/tags" Target="../tags/tag476.xml"/><Relationship Id="rId14" Type="http://schemas.openxmlformats.org/officeDocument/2006/relationships/tags" Target="../tags/tag471.xml"/><Relationship Id="rId22" Type="http://schemas.openxmlformats.org/officeDocument/2006/relationships/tags" Target="../tags/tag479.xml"/><Relationship Id="rId27" Type="http://schemas.openxmlformats.org/officeDocument/2006/relationships/tags" Target="../tags/tag484.xml"/><Relationship Id="rId30" Type="http://schemas.openxmlformats.org/officeDocument/2006/relationships/tags" Target="../tags/tag487.xml"/><Relationship Id="rId35" Type="http://schemas.openxmlformats.org/officeDocument/2006/relationships/tags" Target="../tags/tag492.xml"/><Relationship Id="rId43" Type="http://schemas.openxmlformats.org/officeDocument/2006/relationships/tags" Target="../tags/tag500.xml"/><Relationship Id="rId48" Type="http://schemas.openxmlformats.org/officeDocument/2006/relationships/tags" Target="../tags/tag505.xml"/><Relationship Id="rId56" Type="http://schemas.openxmlformats.org/officeDocument/2006/relationships/tags" Target="../tags/tag513.xml"/><Relationship Id="rId64" Type="http://schemas.openxmlformats.org/officeDocument/2006/relationships/tags" Target="../tags/tag521.xml"/><Relationship Id="rId69" Type="http://schemas.openxmlformats.org/officeDocument/2006/relationships/slide" Target="slide21.xml"/><Relationship Id="rId77" Type="http://schemas.openxmlformats.org/officeDocument/2006/relationships/slide" Target="slide6.xml"/><Relationship Id="rId8" Type="http://schemas.openxmlformats.org/officeDocument/2006/relationships/tags" Target="../tags/tag465.xml"/><Relationship Id="rId51" Type="http://schemas.openxmlformats.org/officeDocument/2006/relationships/tags" Target="../tags/tag508.xml"/><Relationship Id="rId72" Type="http://schemas.openxmlformats.org/officeDocument/2006/relationships/slide" Target="slide15.xml"/><Relationship Id="rId3" Type="http://schemas.openxmlformats.org/officeDocument/2006/relationships/tags" Target="../tags/tag460.xml"/><Relationship Id="rId12" Type="http://schemas.openxmlformats.org/officeDocument/2006/relationships/tags" Target="../tags/tag469.xml"/><Relationship Id="rId17" Type="http://schemas.openxmlformats.org/officeDocument/2006/relationships/tags" Target="../tags/tag474.xml"/><Relationship Id="rId25" Type="http://schemas.openxmlformats.org/officeDocument/2006/relationships/tags" Target="../tags/tag482.xml"/><Relationship Id="rId33" Type="http://schemas.openxmlformats.org/officeDocument/2006/relationships/tags" Target="../tags/tag490.xml"/><Relationship Id="rId38" Type="http://schemas.openxmlformats.org/officeDocument/2006/relationships/tags" Target="../tags/tag495.xml"/><Relationship Id="rId46" Type="http://schemas.openxmlformats.org/officeDocument/2006/relationships/tags" Target="../tags/tag503.xml"/><Relationship Id="rId59" Type="http://schemas.openxmlformats.org/officeDocument/2006/relationships/tags" Target="../tags/tag516.xml"/><Relationship Id="rId67" Type="http://schemas.openxmlformats.org/officeDocument/2006/relationships/slideLayout" Target="../slideLayouts/slideLayout3.xml"/><Relationship Id="rId20" Type="http://schemas.openxmlformats.org/officeDocument/2006/relationships/tags" Target="../tags/tag477.xml"/><Relationship Id="rId41" Type="http://schemas.openxmlformats.org/officeDocument/2006/relationships/tags" Target="../tags/tag498.xml"/><Relationship Id="rId54" Type="http://schemas.openxmlformats.org/officeDocument/2006/relationships/tags" Target="../tags/tag511.xml"/><Relationship Id="rId62" Type="http://schemas.openxmlformats.org/officeDocument/2006/relationships/tags" Target="../tags/tag519.xml"/><Relationship Id="rId70" Type="http://schemas.openxmlformats.org/officeDocument/2006/relationships/slide" Target="slide19.xml"/><Relationship Id="rId75" Type="http://schemas.openxmlformats.org/officeDocument/2006/relationships/slide" Target="slide10.xml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15" Type="http://schemas.openxmlformats.org/officeDocument/2006/relationships/tags" Target="../tags/tag472.xml"/><Relationship Id="rId23" Type="http://schemas.openxmlformats.org/officeDocument/2006/relationships/tags" Target="../tags/tag480.xml"/><Relationship Id="rId28" Type="http://schemas.openxmlformats.org/officeDocument/2006/relationships/tags" Target="../tags/tag485.xml"/><Relationship Id="rId36" Type="http://schemas.openxmlformats.org/officeDocument/2006/relationships/tags" Target="../tags/tag493.xml"/><Relationship Id="rId49" Type="http://schemas.openxmlformats.org/officeDocument/2006/relationships/tags" Target="../tags/tag506.xml"/><Relationship Id="rId57" Type="http://schemas.openxmlformats.org/officeDocument/2006/relationships/tags" Target="../tags/tag514.xml"/><Relationship Id="rId10" Type="http://schemas.openxmlformats.org/officeDocument/2006/relationships/tags" Target="../tags/tag467.xml"/><Relationship Id="rId31" Type="http://schemas.openxmlformats.org/officeDocument/2006/relationships/tags" Target="../tags/tag488.xml"/><Relationship Id="rId44" Type="http://schemas.openxmlformats.org/officeDocument/2006/relationships/tags" Target="../tags/tag501.xml"/><Relationship Id="rId52" Type="http://schemas.openxmlformats.org/officeDocument/2006/relationships/tags" Target="../tags/tag509.xml"/><Relationship Id="rId60" Type="http://schemas.openxmlformats.org/officeDocument/2006/relationships/tags" Target="../tags/tag517.xml"/><Relationship Id="rId65" Type="http://schemas.openxmlformats.org/officeDocument/2006/relationships/tags" Target="../tags/tag522.xml"/><Relationship Id="rId73" Type="http://schemas.openxmlformats.org/officeDocument/2006/relationships/slide" Target="slide14.xml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3" Type="http://schemas.openxmlformats.org/officeDocument/2006/relationships/tags" Target="../tags/tag470.xml"/><Relationship Id="rId18" Type="http://schemas.openxmlformats.org/officeDocument/2006/relationships/tags" Target="../tags/tag475.xml"/><Relationship Id="rId39" Type="http://schemas.openxmlformats.org/officeDocument/2006/relationships/tags" Target="../tags/tag496.xml"/><Relationship Id="rId34" Type="http://schemas.openxmlformats.org/officeDocument/2006/relationships/tags" Target="../tags/tag491.xml"/><Relationship Id="rId50" Type="http://schemas.openxmlformats.org/officeDocument/2006/relationships/tags" Target="../tags/tag507.xml"/><Relationship Id="rId55" Type="http://schemas.openxmlformats.org/officeDocument/2006/relationships/tags" Target="../tags/tag512.xml"/><Relationship Id="rId76" Type="http://schemas.openxmlformats.org/officeDocument/2006/relationships/slide" Target="slide8.xml"/><Relationship Id="rId7" Type="http://schemas.openxmlformats.org/officeDocument/2006/relationships/tags" Target="../tags/tag464.xml"/><Relationship Id="rId71" Type="http://schemas.openxmlformats.org/officeDocument/2006/relationships/slide" Target="slide17.xml"/><Relationship Id="rId2" Type="http://schemas.openxmlformats.org/officeDocument/2006/relationships/tags" Target="../tags/tag459.xml"/><Relationship Id="rId29" Type="http://schemas.openxmlformats.org/officeDocument/2006/relationships/tags" Target="../tags/tag48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549.xml"/><Relationship Id="rId21" Type="http://schemas.openxmlformats.org/officeDocument/2006/relationships/tags" Target="../tags/tag544.xml"/><Relationship Id="rId42" Type="http://schemas.openxmlformats.org/officeDocument/2006/relationships/tags" Target="../tags/tag565.xml"/><Relationship Id="rId47" Type="http://schemas.openxmlformats.org/officeDocument/2006/relationships/tags" Target="../tags/tag570.xml"/><Relationship Id="rId63" Type="http://schemas.openxmlformats.org/officeDocument/2006/relationships/tags" Target="../tags/tag586.xml"/><Relationship Id="rId68" Type="http://schemas.openxmlformats.org/officeDocument/2006/relationships/slideLayout" Target="../slideLayouts/slideLayout3.xml"/><Relationship Id="rId16" Type="http://schemas.openxmlformats.org/officeDocument/2006/relationships/tags" Target="../tags/tag539.xml"/><Relationship Id="rId11" Type="http://schemas.openxmlformats.org/officeDocument/2006/relationships/tags" Target="../tags/tag534.xml"/><Relationship Id="rId24" Type="http://schemas.openxmlformats.org/officeDocument/2006/relationships/tags" Target="../tags/tag547.xml"/><Relationship Id="rId32" Type="http://schemas.openxmlformats.org/officeDocument/2006/relationships/tags" Target="../tags/tag555.xml"/><Relationship Id="rId37" Type="http://schemas.openxmlformats.org/officeDocument/2006/relationships/tags" Target="../tags/tag560.xml"/><Relationship Id="rId40" Type="http://schemas.openxmlformats.org/officeDocument/2006/relationships/tags" Target="../tags/tag563.xml"/><Relationship Id="rId45" Type="http://schemas.openxmlformats.org/officeDocument/2006/relationships/tags" Target="../tags/tag568.xml"/><Relationship Id="rId53" Type="http://schemas.openxmlformats.org/officeDocument/2006/relationships/tags" Target="../tags/tag576.xml"/><Relationship Id="rId58" Type="http://schemas.openxmlformats.org/officeDocument/2006/relationships/tags" Target="../tags/tag581.xml"/><Relationship Id="rId66" Type="http://schemas.openxmlformats.org/officeDocument/2006/relationships/tags" Target="../tags/tag589.xml"/><Relationship Id="rId74" Type="http://schemas.openxmlformats.org/officeDocument/2006/relationships/slide" Target="slide14.xml"/><Relationship Id="rId5" Type="http://schemas.openxmlformats.org/officeDocument/2006/relationships/tags" Target="../tags/tag528.xml"/><Relationship Id="rId61" Type="http://schemas.openxmlformats.org/officeDocument/2006/relationships/tags" Target="../tags/tag584.xml"/><Relationship Id="rId19" Type="http://schemas.openxmlformats.org/officeDocument/2006/relationships/tags" Target="../tags/tag542.xml"/><Relationship Id="rId14" Type="http://schemas.openxmlformats.org/officeDocument/2006/relationships/tags" Target="../tags/tag537.xml"/><Relationship Id="rId22" Type="http://schemas.openxmlformats.org/officeDocument/2006/relationships/tags" Target="../tags/tag545.xml"/><Relationship Id="rId27" Type="http://schemas.openxmlformats.org/officeDocument/2006/relationships/tags" Target="../tags/tag550.xml"/><Relationship Id="rId30" Type="http://schemas.openxmlformats.org/officeDocument/2006/relationships/tags" Target="../tags/tag553.xml"/><Relationship Id="rId35" Type="http://schemas.openxmlformats.org/officeDocument/2006/relationships/tags" Target="../tags/tag558.xml"/><Relationship Id="rId43" Type="http://schemas.openxmlformats.org/officeDocument/2006/relationships/tags" Target="../tags/tag566.xml"/><Relationship Id="rId48" Type="http://schemas.openxmlformats.org/officeDocument/2006/relationships/tags" Target="../tags/tag571.xml"/><Relationship Id="rId56" Type="http://schemas.openxmlformats.org/officeDocument/2006/relationships/tags" Target="../tags/tag579.xml"/><Relationship Id="rId64" Type="http://schemas.openxmlformats.org/officeDocument/2006/relationships/tags" Target="../tags/tag587.xml"/><Relationship Id="rId69" Type="http://schemas.openxmlformats.org/officeDocument/2006/relationships/slide" Target="slide23.xml"/><Relationship Id="rId77" Type="http://schemas.openxmlformats.org/officeDocument/2006/relationships/slide" Target="slide8.xml"/><Relationship Id="rId8" Type="http://schemas.openxmlformats.org/officeDocument/2006/relationships/tags" Target="../tags/tag531.xml"/><Relationship Id="rId51" Type="http://schemas.openxmlformats.org/officeDocument/2006/relationships/tags" Target="../tags/tag574.xml"/><Relationship Id="rId72" Type="http://schemas.openxmlformats.org/officeDocument/2006/relationships/slide" Target="slide17.xml"/><Relationship Id="rId3" Type="http://schemas.openxmlformats.org/officeDocument/2006/relationships/tags" Target="../tags/tag526.xml"/><Relationship Id="rId12" Type="http://schemas.openxmlformats.org/officeDocument/2006/relationships/tags" Target="../tags/tag535.xml"/><Relationship Id="rId17" Type="http://schemas.openxmlformats.org/officeDocument/2006/relationships/tags" Target="../tags/tag540.xml"/><Relationship Id="rId25" Type="http://schemas.openxmlformats.org/officeDocument/2006/relationships/tags" Target="../tags/tag548.xml"/><Relationship Id="rId33" Type="http://schemas.openxmlformats.org/officeDocument/2006/relationships/tags" Target="../tags/tag556.xml"/><Relationship Id="rId38" Type="http://schemas.openxmlformats.org/officeDocument/2006/relationships/tags" Target="../tags/tag561.xml"/><Relationship Id="rId46" Type="http://schemas.openxmlformats.org/officeDocument/2006/relationships/tags" Target="../tags/tag569.xml"/><Relationship Id="rId59" Type="http://schemas.openxmlformats.org/officeDocument/2006/relationships/tags" Target="../tags/tag582.xml"/><Relationship Id="rId67" Type="http://schemas.openxmlformats.org/officeDocument/2006/relationships/tags" Target="../tags/tag590.xml"/><Relationship Id="rId20" Type="http://schemas.openxmlformats.org/officeDocument/2006/relationships/tags" Target="../tags/tag543.xml"/><Relationship Id="rId41" Type="http://schemas.openxmlformats.org/officeDocument/2006/relationships/tags" Target="../tags/tag564.xml"/><Relationship Id="rId54" Type="http://schemas.openxmlformats.org/officeDocument/2006/relationships/tags" Target="../tags/tag577.xml"/><Relationship Id="rId62" Type="http://schemas.openxmlformats.org/officeDocument/2006/relationships/tags" Target="../tags/tag585.xml"/><Relationship Id="rId70" Type="http://schemas.openxmlformats.org/officeDocument/2006/relationships/slide" Target="slide21.xml"/><Relationship Id="rId75" Type="http://schemas.openxmlformats.org/officeDocument/2006/relationships/slide" Target="slide12.xml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5" Type="http://schemas.openxmlformats.org/officeDocument/2006/relationships/tags" Target="../tags/tag538.xml"/><Relationship Id="rId23" Type="http://schemas.openxmlformats.org/officeDocument/2006/relationships/tags" Target="../tags/tag546.xml"/><Relationship Id="rId28" Type="http://schemas.openxmlformats.org/officeDocument/2006/relationships/tags" Target="../tags/tag551.xml"/><Relationship Id="rId36" Type="http://schemas.openxmlformats.org/officeDocument/2006/relationships/tags" Target="../tags/tag559.xml"/><Relationship Id="rId49" Type="http://schemas.openxmlformats.org/officeDocument/2006/relationships/tags" Target="../tags/tag572.xml"/><Relationship Id="rId57" Type="http://schemas.openxmlformats.org/officeDocument/2006/relationships/tags" Target="../tags/tag580.xml"/><Relationship Id="rId10" Type="http://schemas.openxmlformats.org/officeDocument/2006/relationships/tags" Target="../tags/tag533.xml"/><Relationship Id="rId31" Type="http://schemas.openxmlformats.org/officeDocument/2006/relationships/tags" Target="../tags/tag554.xml"/><Relationship Id="rId44" Type="http://schemas.openxmlformats.org/officeDocument/2006/relationships/tags" Target="../tags/tag567.xml"/><Relationship Id="rId52" Type="http://schemas.openxmlformats.org/officeDocument/2006/relationships/tags" Target="../tags/tag575.xml"/><Relationship Id="rId60" Type="http://schemas.openxmlformats.org/officeDocument/2006/relationships/tags" Target="../tags/tag583.xml"/><Relationship Id="rId65" Type="http://schemas.openxmlformats.org/officeDocument/2006/relationships/tags" Target="../tags/tag588.xml"/><Relationship Id="rId73" Type="http://schemas.openxmlformats.org/officeDocument/2006/relationships/slide" Target="slide15.xml"/><Relationship Id="rId78" Type="http://schemas.openxmlformats.org/officeDocument/2006/relationships/slide" Target="slide6.xml"/><Relationship Id="rId4" Type="http://schemas.openxmlformats.org/officeDocument/2006/relationships/tags" Target="../tags/tag527.xml"/><Relationship Id="rId9" Type="http://schemas.openxmlformats.org/officeDocument/2006/relationships/tags" Target="../tags/tag532.xml"/><Relationship Id="rId13" Type="http://schemas.openxmlformats.org/officeDocument/2006/relationships/tags" Target="../tags/tag536.xml"/><Relationship Id="rId18" Type="http://schemas.openxmlformats.org/officeDocument/2006/relationships/tags" Target="../tags/tag541.xml"/><Relationship Id="rId39" Type="http://schemas.openxmlformats.org/officeDocument/2006/relationships/tags" Target="../tags/tag562.xml"/><Relationship Id="rId34" Type="http://schemas.openxmlformats.org/officeDocument/2006/relationships/tags" Target="../tags/tag557.xml"/><Relationship Id="rId50" Type="http://schemas.openxmlformats.org/officeDocument/2006/relationships/tags" Target="../tags/tag573.xml"/><Relationship Id="rId55" Type="http://schemas.openxmlformats.org/officeDocument/2006/relationships/tags" Target="../tags/tag578.xml"/><Relationship Id="rId76" Type="http://schemas.openxmlformats.org/officeDocument/2006/relationships/slide" Target="slide10.xml"/><Relationship Id="rId7" Type="http://schemas.openxmlformats.org/officeDocument/2006/relationships/tags" Target="../tags/tag530.xml"/><Relationship Id="rId71" Type="http://schemas.openxmlformats.org/officeDocument/2006/relationships/slide" Target="slide19.xml"/><Relationship Id="rId2" Type="http://schemas.openxmlformats.org/officeDocument/2006/relationships/tags" Target="../tags/tag525.xml"/><Relationship Id="rId29" Type="http://schemas.openxmlformats.org/officeDocument/2006/relationships/tags" Target="../tags/tag5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616.xml"/><Relationship Id="rId21" Type="http://schemas.openxmlformats.org/officeDocument/2006/relationships/tags" Target="../tags/tag611.xml"/><Relationship Id="rId42" Type="http://schemas.openxmlformats.org/officeDocument/2006/relationships/tags" Target="../tags/tag632.xml"/><Relationship Id="rId47" Type="http://schemas.openxmlformats.org/officeDocument/2006/relationships/tags" Target="../tags/tag637.xml"/><Relationship Id="rId63" Type="http://schemas.openxmlformats.org/officeDocument/2006/relationships/tags" Target="../tags/tag653.xml"/><Relationship Id="rId68" Type="http://schemas.openxmlformats.org/officeDocument/2006/relationships/slideLayout" Target="../slideLayouts/slideLayout3.xml"/><Relationship Id="rId16" Type="http://schemas.openxmlformats.org/officeDocument/2006/relationships/tags" Target="../tags/tag606.xml"/><Relationship Id="rId11" Type="http://schemas.openxmlformats.org/officeDocument/2006/relationships/tags" Target="../tags/tag601.xml"/><Relationship Id="rId24" Type="http://schemas.openxmlformats.org/officeDocument/2006/relationships/tags" Target="../tags/tag614.xml"/><Relationship Id="rId32" Type="http://schemas.openxmlformats.org/officeDocument/2006/relationships/tags" Target="../tags/tag622.xml"/><Relationship Id="rId37" Type="http://schemas.openxmlformats.org/officeDocument/2006/relationships/tags" Target="../tags/tag627.xml"/><Relationship Id="rId40" Type="http://schemas.openxmlformats.org/officeDocument/2006/relationships/tags" Target="../tags/tag630.xml"/><Relationship Id="rId45" Type="http://schemas.openxmlformats.org/officeDocument/2006/relationships/tags" Target="../tags/tag635.xml"/><Relationship Id="rId53" Type="http://schemas.openxmlformats.org/officeDocument/2006/relationships/tags" Target="../tags/tag643.xml"/><Relationship Id="rId58" Type="http://schemas.openxmlformats.org/officeDocument/2006/relationships/tags" Target="../tags/tag648.xml"/><Relationship Id="rId66" Type="http://schemas.openxmlformats.org/officeDocument/2006/relationships/tags" Target="../tags/tag656.xml"/><Relationship Id="rId74" Type="http://schemas.openxmlformats.org/officeDocument/2006/relationships/slide" Target="slide14.xml"/><Relationship Id="rId5" Type="http://schemas.openxmlformats.org/officeDocument/2006/relationships/tags" Target="../tags/tag595.xml"/><Relationship Id="rId61" Type="http://schemas.openxmlformats.org/officeDocument/2006/relationships/tags" Target="../tags/tag651.xml"/><Relationship Id="rId19" Type="http://schemas.openxmlformats.org/officeDocument/2006/relationships/tags" Target="../tags/tag609.xml"/><Relationship Id="rId14" Type="http://schemas.openxmlformats.org/officeDocument/2006/relationships/tags" Target="../tags/tag604.xml"/><Relationship Id="rId22" Type="http://schemas.openxmlformats.org/officeDocument/2006/relationships/tags" Target="../tags/tag612.xml"/><Relationship Id="rId27" Type="http://schemas.openxmlformats.org/officeDocument/2006/relationships/tags" Target="../tags/tag617.xml"/><Relationship Id="rId30" Type="http://schemas.openxmlformats.org/officeDocument/2006/relationships/tags" Target="../tags/tag620.xml"/><Relationship Id="rId35" Type="http://schemas.openxmlformats.org/officeDocument/2006/relationships/tags" Target="../tags/tag625.xml"/><Relationship Id="rId43" Type="http://schemas.openxmlformats.org/officeDocument/2006/relationships/tags" Target="../tags/tag633.xml"/><Relationship Id="rId48" Type="http://schemas.openxmlformats.org/officeDocument/2006/relationships/tags" Target="../tags/tag638.xml"/><Relationship Id="rId56" Type="http://schemas.openxmlformats.org/officeDocument/2006/relationships/tags" Target="../tags/tag646.xml"/><Relationship Id="rId64" Type="http://schemas.openxmlformats.org/officeDocument/2006/relationships/tags" Target="../tags/tag654.xml"/><Relationship Id="rId69" Type="http://schemas.openxmlformats.org/officeDocument/2006/relationships/slide" Target="slide23.xml"/><Relationship Id="rId77" Type="http://schemas.openxmlformats.org/officeDocument/2006/relationships/slide" Target="slide8.xml"/><Relationship Id="rId8" Type="http://schemas.openxmlformats.org/officeDocument/2006/relationships/tags" Target="../tags/tag598.xml"/><Relationship Id="rId51" Type="http://schemas.openxmlformats.org/officeDocument/2006/relationships/tags" Target="../tags/tag641.xml"/><Relationship Id="rId72" Type="http://schemas.openxmlformats.org/officeDocument/2006/relationships/slide" Target="slide17.xml"/><Relationship Id="rId3" Type="http://schemas.openxmlformats.org/officeDocument/2006/relationships/tags" Target="../tags/tag593.xml"/><Relationship Id="rId12" Type="http://schemas.openxmlformats.org/officeDocument/2006/relationships/tags" Target="../tags/tag602.xml"/><Relationship Id="rId17" Type="http://schemas.openxmlformats.org/officeDocument/2006/relationships/tags" Target="../tags/tag607.xml"/><Relationship Id="rId25" Type="http://schemas.openxmlformats.org/officeDocument/2006/relationships/tags" Target="../tags/tag615.xml"/><Relationship Id="rId33" Type="http://schemas.openxmlformats.org/officeDocument/2006/relationships/tags" Target="../tags/tag623.xml"/><Relationship Id="rId38" Type="http://schemas.openxmlformats.org/officeDocument/2006/relationships/tags" Target="../tags/tag628.xml"/><Relationship Id="rId46" Type="http://schemas.openxmlformats.org/officeDocument/2006/relationships/tags" Target="../tags/tag636.xml"/><Relationship Id="rId59" Type="http://schemas.openxmlformats.org/officeDocument/2006/relationships/tags" Target="../tags/tag649.xml"/><Relationship Id="rId67" Type="http://schemas.openxmlformats.org/officeDocument/2006/relationships/tags" Target="../tags/tag657.xml"/><Relationship Id="rId20" Type="http://schemas.openxmlformats.org/officeDocument/2006/relationships/tags" Target="../tags/tag610.xml"/><Relationship Id="rId41" Type="http://schemas.openxmlformats.org/officeDocument/2006/relationships/tags" Target="../tags/tag631.xml"/><Relationship Id="rId54" Type="http://schemas.openxmlformats.org/officeDocument/2006/relationships/tags" Target="../tags/tag644.xml"/><Relationship Id="rId62" Type="http://schemas.openxmlformats.org/officeDocument/2006/relationships/tags" Target="../tags/tag652.xml"/><Relationship Id="rId70" Type="http://schemas.openxmlformats.org/officeDocument/2006/relationships/slide" Target="slide21.xml"/><Relationship Id="rId75" Type="http://schemas.openxmlformats.org/officeDocument/2006/relationships/slide" Target="slide12.xml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15" Type="http://schemas.openxmlformats.org/officeDocument/2006/relationships/tags" Target="../tags/tag605.xml"/><Relationship Id="rId23" Type="http://schemas.openxmlformats.org/officeDocument/2006/relationships/tags" Target="../tags/tag613.xml"/><Relationship Id="rId28" Type="http://schemas.openxmlformats.org/officeDocument/2006/relationships/tags" Target="../tags/tag618.xml"/><Relationship Id="rId36" Type="http://schemas.openxmlformats.org/officeDocument/2006/relationships/tags" Target="../tags/tag626.xml"/><Relationship Id="rId49" Type="http://schemas.openxmlformats.org/officeDocument/2006/relationships/tags" Target="../tags/tag639.xml"/><Relationship Id="rId57" Type="http://schemas.openxmlformats.org/officeDocument/2006/relationships/tags" Target="../tags/tag647.xml"/><Relationship Id="rId10" Type="http://schemas.openxmlformats.org/officeDocument/2006/relationships/tags" Target="../tags/tag600.xml"/><Relationship Id="rId31" Type="http://schemas.openxmlformats.org/officeDocument/2006/relationships/tags" Target="../tags/tag621.xml"/><Relationship Id="rId44" Type="http://schemas.openxmlformats.org/officeDocument/2006/relationships/tags" Target="../tags/tag634.xml"/><Relationship Id="rId52" Type="http://schemas.openxmlformats.org/officeDocument/2006/relationships/tags" Target="../tags/tag642.xml"/><Relationship Id="rId60" Type="http://schemas.openxmlformats.org/officeDocument/2006/relationships/tags" Target="../tags/tag650.xml"/><Relationship Id="rId65" Type="http://schemas.openxmlformats.org/officeDocument/2006/relationships/tags" Target="../tags/tag655.xml"/><Relationship Id="rId73" Type="http://schemas.openxmlformats.org/officeDocument/2006/relationships/slide" Target="slide15.xml"/><Relationship Id="rId78" Type="http://schemas.openxmlformats.org/officeDocument/2006/relationships/slide" Target="slide6.xml"/><Relationship Id="rId4" Type="http://schemas.openxmlformats.org/officeDocument/2006/relationships/tags" Target="../tags/tag594.xml"/><Relationship Id="rId9" Type="http://schemas.openxmlformats.org/officeDocument/2006/relationships/tags" Target="../tags/tag599.xml"/><Relationship Id="rId13" Type="http://schemas.openxmlformats.org/officeDocument/2006/relationships/tags" Target="../tags/tag603.xml"/><Relationship Id="rId18" Type="http://schemas.openxmlformats.org/officeDocument/2006/relationships/tags" Target="../tags/tag608.xml"/><Relationship Id="rId39" Type="http://schemas.openxmlformats.org/officeDocument/2006/relationships/tags" Target="../tags/tag629.xml"/><Relationship Id="rId34" Type="http://schemas.openxmlformats.org/officeDocument/2006/relationships/tags" Target="../tags/tag624.xml"/><Relationship Id="rId50" Type="http://schemas.openxmlformats.org/officeDocument/2006/relationships/tags" Target="../tags/tag640.xml"/><Relationship Id="rId55" Type="http://schemas.openxmlformats.org/officeDocument/2006/relationships/tags" Target="../tags/tag645.xml"/><Relationship Id="rId76" Type="http://schemas.openxmlformats.org/officeDocument/2006/relationships/slide" Target="slide10.xml"/><Relationship Id="rId7" Type="http://schemas.openxmlformats.org/officeDocument/2006/relationships/tags" Target="../tags/tag597.xml"/><Relationship Id="rId71" Type="http://schemas.openxmlformats.org/officeDocument/2006/relationships/slide" Target="slide19.xml"/><Relationship Id="rId2" Type="http://schemas.openxmlformats.org/officeDocument/2006/relationships/tags" Target="../tags/tag592.xml"/><Relationship Id="rId29" Type="http://schemas.openxmlformats.org/officeDocument/2006/relationships/tags" Target="../tags/tag6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683.xml"/><Relationship Id="rId21" Type="http://schemas.openxmlformats.org/officeDocument/2006/relationships/tags" Target="../tags/tag678.xml"/><Relationship Id="rId42" Type="http://schemas.openxmlformats.org/officeDocument/2006/relationships/tags" Target="../tags/tag699.xml"/><Relationship Id="rId47" Type="http://schemas.openxmlformats.org/officeDocument/2006/relationships/tags" Target="../tags/tag704.xml"/><Relationship Id="rId63" Type="http://schemas.openxmlformats.org/officeDocument/2006/relationships/tags" Target="../tags/tag720.xml"/><Relationship Id="rId68" Type="http://schemas.openxmlformats.org/officeDocument/2006/relationships/slideLayout" Target="../slideLayouts/slideLayout3.xml"/><Relationship Id="rId16" Type="http://schemas.openxmlformats.org/officeDocument/2006/relationships/tags" Target="../tags/tag673.xml"/><Relationship Id="rId11" Type="http://schemas.openxmlformats.org/officeDocument/2006/relationships/tags" Target="../tags/tag668.xml"/><Relationship Id="rId24" Type="http://schemas.openxmlformats.org/officeDocument/2006/relationships/tags" Target="../tags/tag681.xml"/><Relationship Id="rId32" Type="http://schemas.openxmlformats.org/officeDocument/2006/relationships/tags" Target="../tags/tag689.xml"/><Relationship Id="rId37" Type="http://schemas.openxmlformats.org/officeDocument/2006/relationships/tags" Target="../tags/tag694.xml"/><Relationship Id="rId40" Type="http://schemas.openxmlformats.org/officeDocument/2006/relationships/tags" Target="../tags/tag697.xml"/><Relationship Id="rId45" Type="http://schemas.openxmlformats.org/officeDocument/2006/relationships/tags" Target="../tags/tag702.xml"/><Relationship Id="rId53" Type="http://schemas.openxmlformats.org/officeDocument/2006/relationships/tags" Target="../tags/tag710.xml"/><Relationship Id="rId58" Type="http://schemas.openxmlformats.org/officeDocument/2006/relationships/tags" Target="../tags/tag715.xml"/><Relationship Id="rId66" Type="http://schemas.openxmlformats.org/officeDocument/2006/relationships/tags" Target="../tags/tag723.xml"/><Relationship Id="rId74" Type="http://schemas.openxmlformats.org/officeDocument/2006/relationships/slide" Target="slide14.xml"/><Relationship Id="rId5" Type="http://schemas.openxmlformats.org/officeDocument/2006/relationships/tags" Target="../tags/tag662.xml"/><Relationship Id="rId61" Type="http://schemas.openxmlformats.org/officeDocument/2006/relationships/tags" Target="../tags/tag718.xml"/><Relationship Id="rId19" Type="http://schemas.openxmlformats.org/officeDocument/2006/relationships/tags" Target="../tags/tag676.xml"/><Relationship Id="rId14" Type="http://schemas.openxmlformats.org/officeDocument/2006/relationships/tags" Target="../tags/tag671.xml"/><Relationship Id="rId22" Type="http://schemas.openxmlformats.org/officeDocument/2006/relationships/tags" Target="../tags/tag679.xml"/><Relationship Id="rId27" Type="http://schemas.openxmlformats.org/officeDocument/2006/relationships/tags" Target="../tags/tag684.xml"/><Relationship Id="rId30" Type="http://schemas.openxmlformats.org/officeDocument/2006/relationships/tags" Target="../tags/tag687.xml"/><Relationship Id="rId35" Type="http://schemas.openxmlformats.org/officeDocument/2006/relationships/tags" Target="../tags/tag692.xml"/><Relationship Id="rId43" Type="http://schemas.openxmlformats.org/officeDocument/2006/relationships/tags" Target="../tags/tag700.xml"/><Relationship Id="rId48" Type="http://schemas.openxmlformats.org/officeDocument/2006/relationships/tags" Target="../tags/tag705.xml"/><Relationship Id="rId56" Type="http://schemas.openxmlformats.org/officeDocument/2006/relationships/tags" Target="../tags/tag713.xml"/><Relationship Id="rId64" Type="http://schemas.openxmlformats.org/officeDocument/2006/relationships/tags" Target="../tags/tag721.xml"/><Relationship Id="rId69" Type="http://schemas.openxmlformats.org/officeDocument/2006/relationships/slide" Target="slide23.xml"/><Relationship Id="rId77" Type="http://schemas.openxmlformats.org/officeDocument/2006/relationships/slide" Target="slide8.xml"/><Relationship Id="rId8" Type="http://schemas.openxmlformats.org/officeDocument/2006/relationships/tags" Target="../tags/tag665.xml"/><Relationship Id="rId51" Type="http://schemas.openxmlformats.org/officeDocument/2006/relationships/tags" Target="../tags/tag708.xml"/><Relationship Id="rId72" Type="http://schemas.openxmlformats.org/officeDocument/2006/relationships/slide" Target="slide17.xml"/><Relationship Id="rId3" Type="http://schemas.openxmlformats.org/officeDocument/2006/relationships/tags" Target="../tags/tag660.xml"/><Relationship Id="rId12" Type="http://schemas.openxmlformats.org/officeDocument/2006/relationships/tags" Target="../tags/tag669.xml"/><Relationship Id="rId17" Type="http://schemas.openxmlformats.org/officeDocument/2006/relationships/tags" Target="../tags/tag674.xml"/><Relationship Id="rId25" Type="http://schemas.openxmlformats.org/officeDocument/2006/relationships/tags" Target="../tags/tag682.xml"/><Relationship Id="rId33" Type="http://schemas.openxmlformats.org/officeDocument/2006/relationships/tags" Target="../tags/tag690.xml"/><Relationship Id="rId38" Type="http://schemas.openxmlformats.org/officeDocument/2006/relationships/tags" Target="../tags/tag695.xml"/><Relationship Id="rId46" Type="http://schemas.openxmlformats.org/officeDocument/2006/relationships/tags" Target="../tags/tag703.xml"/><Relationship Id="rId59" Type="http://schemas.openxmlformats.org/officeDocument/2006/relationships/tags" Target="../tags/tag716.xml"/><Relationship Id="rId67" Type="http://schemas.openxmlformats.org/officeDocument/2006/relationships/tags" Target="../tags/tag724.xml"/><Relationship Id="rId20" Type="http://schemas.openxmlformats.org/officeDocument/2006/relationships/tags" Target="../tags/tag677.xml"/><Relationship Id="rId41" Type="http://schemas.openxmlformats.org/officeDocument/2006/relationships/tags" Target="../tags/tag698.xml"/><Relationship Id="rId54" Type="http://schemas.openxmlformats.org/officeDocument/2006/relationships/tags" Target="../tags/tag711.xml"/><Relationship Id="rId62" Type="http://schemas.openxmlformats.org/officeDocument/2006/relationships/tags" Target="../tags/tag719.xml"/><Relationship Id="rId70" Type="http://schemas.openxmlformats.org/officeDocument/2006/relationships/slide" Target="slide21.xml"/><Relationship Id="rId75" Type="http://schemas.openxmlformats.org/officeDocument/2006/relationships/slide" Target="slide12.xml"/><Relationship Id="rId1" Type="http://schemas.openxmlformats.org/officeDocument/2006/relationships/tags" Target="../tags/tag658.xml"/><Relationship Id="rId6" Type="http://schemas.openxmlformats.org/officeDocument/2006/relationships/tags" Target="../tags/tag663.xml"/><Relationship Id="rId15" Type="http://schemas.openxmlformats.org/officeDocument/2006/relationships/tags" Target="../tags/tag672.xml"/><Relationship Id="rId23" Type="http://schemas.openxmlformats.org/officeDocument/2006/relationships/tags" Target="../tags/tag680.xml"/><Relationship Id="rId28" Type="http://schemas.openxmlformats.org/officeDocument/2006/relationships/tags" Target="../tags/tag685.xml"/><Relationship Id="rId36" Type="http://schemas.openxmlformats.org/officeDocument/2006/relationships/tags" Target="../tags/tag693.xml"/><Relationship Id="rId49" Type="http://schemas.openxmlformats.org/officeDocument/2006/relationships/tags" Target="../tags/tag706.xml"/><Relationship Id="rId57" Type="http://schemas.openxmlformats.org/officeDocument/2006/relationships/tags" Target="../tags/tag714.xml"/><Relationship Id="rId10" Type="http://schemas.openxmlformats.org/officeDocument/2006/relationships/tags" Target="../tags/tag667.xml"/><Relationship Id="rId31" Type="http://schemas.openxmlformats.org/officeDocument/2006/relationships/tags" Target="../tags/tag688.xml"/><Relationship Id="rId44" Type="http://schemas.openxmlformats.org/officeDocument/2006/relationships/tags" Target="../tags/tag701.xml"/><Relationship Id="rId52" Type="http://schemas.openxmlformats.org/officeDocument/2006/relationships/tags" Target="../tags/tag709.xml"/><Relationship Id="rId60" Type="http://schemas.openxmlformats.org/officeDocument/2006/relationships/tags" Target="../tags/tag717.xml"/><Relationship Id="rId65" Type="http://schemas.openxmlformats.org/officeDocument/2006/relationships/tags" Target="../tags/tag722.xml"/><Relationship Id="rId73" Type="http://schemas.openxmlformats.org/officeDocument/2006/relationships/slide" Target="slide15.xml"/><Relationship Id="rId78" Type="http://schemas.openxmlformats.org/officeDocument/2006/relationships/slide" Target="slide6.xml"/><Relationship Id="rId4" Type="http://schemas.openxmlformats.org/officeDocument/2006/relationships/tags" Target="../tags/tag661.xml"/><Relationship Id="rId9" Type="http://schemas.openxmlformats.org/officeDocument/2006/relationships/tags" Target="../tags/tag666.xml"/><Relationship Id="rId13" Type="http://schemas.openxmlformats.org/officeDocument/2006/relationships/tags" Target="../tags/tag670.xml"/><Relationship Id="rId18" Type="http://schemas.openxmlformats.org/officeDocument/2006/relationships/tags" Target="../tags/tag675.xml"/><Relationship Id="rId39" Type="http://schemas.openxmlformats.org/officeDocument/2006/relationships/tags" Target="../tags/tag696.xml"/><Relationship Id="rId34" Type="http://schemas.openxmlformats.org/officeDocument/2006/relationships/tags" Target="../tags/tag691.xml"/><Relationship Id="rId50" Type="http://schemas.openxmlformats.org/officeDocument/2006/relationships/tags" Target="../tags/tag707.xml"/><Relationship Id="rId55" Type="http://schemas.openxmlformats.org/officeDocument/2006/relationships/tags" Target="../tags/tag712.xml"/><Relationship Id="rId76" Type="http://schemas.openxmlformats.org/officeDocument/2006/relationships/slide" Target="slide10.xml"/><Relationship Id="rId7" Type="http://schemas.openxmlformats.org/officeDocument/2006/relationships/tags" Target="../tags/tag664.xml"/><Relationship Id="rId71" Type="http://schemas.openxmlformats.org/officeDocument/2006/relationships/slide" Target="slide19.xml"/><Relationship Id="rId2" Type="http://schemas.openxmlformats.org/officeDocument/2006/relationships/tags" Target="../tags/tag659.xml"/><Relationship Id="rId29" Type="http://schemas.openxmlformats.org/officeDocument/2006/relationships/tags" Target="../tags/tag68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750.xml"/><Relationship Id="rId21" Type="http://schemas.openxmlformats.org/officeDocument/2006/relationships/tags" Target="../tags/tag745.xml"/><Relationship Id="rId42" Type="http://schemas.openxmlformats.org/officeDocument/2006/relationships/tags" Target="../tags/tag766.xml"/><Relationship Id="rId47" Type="http://schemas.openxmlformats.org/officeDocument/2006/relationships/tags" Target="../tags/tag771.xml"/><Relationship Id="rId63" Type="http://schemas.openxmlformats.org/officeDocument/2006/relationships/tags" Target="../tags/tag787.xml"/><Relationship Id="rId68" Type="http://schemas.openxmlformats.org/officeDocument/2006/relationships/slideLayout" Target="../slideLayouts/slideLayout3.xml"/><Relationship Id="rId16" Type="http://schemas.openxmlformats.org/officeDocument/2006/relationships/tags" Target="../tags/tag740.xml"/><Relationship Id="rId11" Type="http://schemas.openxmlformats.org/officeDocument/2006/relationships/tags" Target="../tags/tag735.xml"/><Relationship Id="rId24" Type="http://schemas.openxmlformats.org/officeDocument/2006/relationships/tags" Target="../tags/tag748.xml"/><Relationship Id="rId32" Type="http://schemas.openxmlformats.org/officeDocument/2006/relationships/tags" Target="../tags/tag756.xml"/><Relationship Id="rId37" Type="http://schemas.openxmlformats.org/officeDocument/2006/relationships/tags" Target="../tags/tag761.xml"/><Relationship Id="rId40" Type="http://schemas.openxmlformats.org/officeDocument/2006/relationships/tags" Target="../tags/tag764.xml"/><Relationship Id="rId45" Type="http://schemas.openxmlformats.org/officeDocument/2006/relationships/tags" Target="../tags/tag769.xml"/><Relationship Id="rId53" Type="http://schemas.openxmlformats.org/officeDocument/2006/relationships/tags" Target="../tags/tag777.xml"/><Relationship Id="rId58" Type="http://schemas.openxmlformats.org/officeDocument/2006/relationships/tags" Target="../tags/tag782.xml"/><Relationship Id="rId66" Type="http://schemas.openxmlformats.org/officeDocument/2006/relationships/tags" Target="../tags/tag790.xml"/><Relationship Id="rId74" Type="http://schemas.openxmlformats.org/officeDocument/2006/relationships/slide" Target="slide14.xml"/><Relationship Id="rId5" Type="http://schemas.openxmlformats.org/officeDocument/2006/relationships/tags" Target="../tags/tag729.xml"/><Relationship Id="rId61" Type="http://schemas.openxmlformats.org/officeDocument/2006/relationships/tags" Target="../tags/tag785.xml"/><Relationship Id="rId19" Type="http://schemas.openxmlformats.org/officeDocument/2006/relationships/tags" Target="../tags/tag743.xml"/><Relationship Id="rId14" Type="http://schemas.openxmlformats.org/officeDocument/2006/relationships/tags" Target="../tags/tag738.xml"/><Relationship Id="rId22" Type="http://schemas.openxmlformats.org/officeDocument/2006/relationships/tags" Target="../tags/tag746.xml"/><Relationship Id="rId27" Type="http://schemas.openxmlformats.org/officeDocument/2006/relationships/tags" Target="../tags/tag751.xml"/><Relationship Id="rId30" Type="http://schemas.openxmlformats.org/officeDocument/2006/relationships/tags" Target="../tags/tag754.xml"/><Relationship Id="rId35" Type="http://schemas.openxmlformats.org/officeDocument/2006/relationships/tags" Target="../tags/tag759.xml"/><Relationship Id="rId43" Type="http://schemas.openxmlformats.org/officeDocument/2006/relationships/tags" Target="../tags/tag767.xml"/><Relationship Id="rId48" Type="http://schemas.openxmlformats.org/officeDocument/2006/relationships/tags" Target="../tags/tag772.xml"/><Relationship Id="rId56" Type="http://schemas.openxmlformats.org/officeDocument/2006/relationships/tags" Target="../tags/tag780.xml"/><Relationship Id="rId64" Type="http://schemas.openxmlformats.org/officeDocument/2006/relationships/tags" Target="../tags/tag788.xml"/><Relationship Id="rId69" Type="http://schemas.openxmlformats.org/officeDocument/2006/relationships/slide" Target="slide23.xml"/><Relationship Id="rId77" Type="http://schemas.openxmlformats.org/officeDocument/2006/relationships/slide" Target="slide8.xml"/><Relationship Id="rId8" Type="http://schemas.openxmlformats.org/officeDocument/2006/relationships/tags" Target="../tags/tag732.xml"/><Relationship Id="rId51" Type="http://schemas.openxmlformats.org/officeDocument/2006/relationships/tags" Target="../tags/tag775.xml"/><Relationship Id="rId72" Type="http://schemas.openxmlformats.org/officeDocument/2006/relationships/slide" Target="slide17.xml"/><Relationship Id="rId3" Type="http://schemas.openxmlformats.org/officeDocument/2006/relationships/tags" Target="../tags/tag727.xml"/><Relationship Id="rId12" Type="http://schemas.openxmlformats.org/officeDocument/2006/relationships/tags" Target="../tags/tag736.xml"/><Relationship Id="rId17" Type="http://schemas.openxmlformats.org/officeDocument/2006/relationships/tags" Target="../tags/tag741.xml"/><Relationship Id="rId25" Type="http://schemas.openxmlformats.org/officeDocument/2006/relationships/tags" Target="../tags/tag749.xml"/><Relationship Id="rId33" Type="http://schemas.openxmlformats.org/officeDocument/2006/relationships/tags" Target="../tags/tag757.xml"/><Relationship Id="rId38" Type="http://schemas.openxmlformats.org/officeDocument/2006/relationships/tags" Target="../tags/tag762.xml"/><Relationship Id="rId46" Type="http://schemas.openxmlformats.org/officeDocument/2006/relationships/tags" Target="../tags/tag770.xml"/><Relationship Id="rId59" Type="http://schemas.openxmlformats.org/officeDocument/2006/relationships/tags" Target="../tags/tag783.xml"/><Relationship Id="rId67" Type="http://schemas.openxmlformats.org/officeDocument/2006/relationships/tags" Target="../tags/tag791.xml"/><Relationship Id="rId20" Type="http://schemas.openxmlformats.org/officeDocument/2006/relationships/tags" Target="../tags/tag744.xml"/><Relationship Id="rId41" Type="http://schemas.openxmlformats.org/officeDocument/2006/relationships/tags" Target="../tags/tag765.xml"/><Relationship Id="rId54" Type="http://schemas.openxmlformats.org/officeDocument/2006/relationships/tags" Target="../tags/tag778.xml"/><Relationship Id="rId62" Type="http://schemas.openxmlformats.org/officeDocument/2006/relationships/tags" Target="../tags/tag786.xml"/><Relationship Id="rId70" Type="http://schemas.openxmlformats.org/officeDocument/2006/relationships/slide" Target="slide21.xml"/><Relationship Id="rId75" Type="http://schemas.openxmlformats.org/officeDocument/2006/relationships/slide" Target="slide12.xml"/><Relationship Id="rId1" Type="http://schemas.openxmlformats.org/officeDocument/2006/relationships/tags" Target="../tags/tag725.xml"/><Relationship Id="rId6" Type="http://schemas.openxmlformats.org/officeDocument/2006/relationships/tags" Target="../tags/tag730.xml"/><Relationship Id="rId15" Type="http://schemas.openxmlformats.org/officeDocument/2006/relationships/tags" Target="../tags/tag739.xml"/><Relationship Id="rId23" Type="http://schemas.openxmlformats.org/officeDocument/2006/relationships/tags" Target="../tags/tag747.xml"/><Relationship Id="rId28" Type="http://schemas.openxmlformats.org/officeDocument/2006/relationships/tags" Target="../tags/tag752.xml"/><Relationship Id="rId36" Type="http://schemas.openxmlformats.org/officeDocument/2006/relationships/tags" Target="../tags/tag760.xml"/><Relationship Id="rId49" Type="http://schemas.openxmlformats.org/officeDocument/2006/relationships/tags" Target="../tags/tag773.xml"/><Relationship Id="rId57" Type="http://schemas.openxmlformats.org/officeDocument/2006/relationships/tags" Target="../tags/tag781.xml"/><Relationship Id="rId10" Type="http://schemas.openxmlformats.org/officeDocument/2006/relationships/tags" Target="../tags/tag734.xml"/><Relationship Id="rId31" Type="http://schemas.openxmlformats.org/officeDocument/2006/relationships/tags" Target="../tags/tag755.xml"/><Relationship Id="rId44" Type="http://schemas.openxmlformats.org/officeDocument/2006/relationships/tags" Target="../tags/tag768.xml"/><Relationship Id="rId52" Type="http://schemas.openxmlformats.org/officeDocument/2006/relationships/tags" Target="../tags/tag776.xml"/><Relationship Id="rId60" Type="http://schemas.openxmlformats.org/officeDocument/2006/relationships/tags" Target="../tags/tag784.xml"/><Relationship Id="rId65" Type="http://schemas.openxmlformats.org/officeDocument/2006/relationships/tags" Target="../tags/tag789.xml"/><Relationship Id="rId73" Type="http://schemas.openxmlformats.org/officeDocument/2006/relationships/slide" Target="slide15.xml"/><Relationship Id="rId78" Type="http://schemas.openxmlformats.org/officeDocument/2006/relationships/slide" Target="slide6.xml"/><Relationship Id="rId4" Type="http://schemas.openxmlformats.org/officeDocument/2006/relationships/tags" Target="../tags/tag728.xml"/><Relationship Id="rId9" Type="http://schemas.openxmlformats.org/officeDocument/2006/relationships/tags" Target="../tags/tag733.xml"/><Relationship Id="rId13" Type="http://schemas.openxmlformats.org/officeDocument/2006/relationships/tags" Target="../tags/tag737.xml"/><Relationship Id="rId18" Type="http://schemas.openxmlformats.org/officeDocument/2006/relationships/tags" Target="../tags/tag742.xml"/><Relationship Id="rId39" Type="http://schemas.openxmlformats.org/officeDocument/2006/relationships/tags" Target="../tags/tag763.xml"/><Relationship Id="rId34" Type="http://schemas.openxmlformats.org/officeDocument/2006/relationships/tags" Target="../tags/tag758.xml"/><Relationship Id="rId50" Type="http://schemas.openxmlformats.org/officeDocument/2006/relationships/tags" Target="../tags/tag774.xml"/><Relationship Id="rId55" Type="http://schemas.openxmlformats.org/officeDocument/2006/relationships/tags" Target="../tags/tag779.xml"/><Relationship Id="rId76" Type="http://schemas.openxmlformats.org/officeDocument/2006/relationships/slide" Target="slide10.xml"/><Relationship Id="rId7" Type="http://schemas.openxmlformats.org/officeDocument/2006/relationships/tags" Target="../tags/tag731.xml"/><Relationship Id="rId71" Type="http://schemas.openxmlformats.org/officeDocument/2006/relationships/slide" Target="slide19.xml"/><Relationship Id="rId2" Type="http://schemas.openxmlformats.org/officeDocument/2006/relationships/tags" Target="../tags/tag726.xml"/><Relationship Id="rId29" Type="http://schemas.openxmlformats.org/officeDocument/2006/relationships/tags" Target="../tags/tag75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slideLayout" Target="../slideLayouts/slideLayout3.xml"/><Relationship Id="rId128" Type="http://schemas.openxmlformats.org/officeDocument/2006/relationships/slide" Target="slide15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slide" Target="slide23.xml"/><Relationship Id="rId129" Type="http://schemas.openxmlformats.org/officeDocument/2006/relationships/slide" Target="slide14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slide" Target="slide12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slide" Target="slide21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slide" Target="slide10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slide" Target="slide19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slide" Target="slide8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slide" Target="slide1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148.xml"/><Relationship Id="rId21" Type="http://schemas.openxmlformats.org/officeDocument/2006/relationships/tags" Target="../tags/tag143.xml"/><Relationship Id="rId42" Type="http://schemas.openxmlformats.org/officeDocument/2006/relationships/tags" Target="../tags/tag164.xml"/><Relationship Id="rId47" Type="http://schemas.openxmlformats.org/officeDocument/2006/relationships/tags" Target="../tags/tag169.xml"/><Relationship Id="rId63" Type="http://schemas.openxmlformats.org/officeDocument/2006/relationships/tags" Target="../tags/tag185.xml"/><Relationship Id="rId68" Type="http://schemas.openxmlformats.org/officeDocument/2006/relationships/slideLayout" Target="../slideLayouts/slideLayout3.xml"/><Relationship Id="rId16" Type="http://schemas.openxmlformats.org/officeDocument/2006/relationships/tags" Target="../tags/tag138.xml"/><Relationship Id="rId11" Type="http://schemas.openxmlformats.org/officeDocument/2006/relationships/tags" Target="../tags/tag133.xml"/><Relationship Id="rId24" Type="http://schemas.openxmlformats.org/officeDocument/2006/relationships/tags" Target="../tags/tag146.xml"/><Relationship Id="rId32" Type="http://schemas.openxmlformats.org/officeDocument/2006/relationships/tags" Target="../tags/tag154.xml"/><Relationship Id="rId37" Type="http://schemas.openxmlformats.org/officeDocument/2006/relationships/tags" Target="../tags/tag159.xml"/><Relationship Id="rId40" Type="http://schemas.openxmlformats.org/officeDocument/2006/relationships/tags" Target="../tags/tag162.xml"/><Relationship Id="rId45" Type="http://schemas.openxmlformats.org/officeDocument/2006/relationships/tags" Target="../tags/tag167.xml"/><Relationship Id="rId53" Type="http://schemas.openxmlformats.org/officeDocument/2006/relationships/tags" Target="../tags/tag175.xml"/><Relationship Id="rId58" Type="http://schemas.openxmlformats.org/officeDocument/2006/relationships/tags" Target="../tags/tag180.xml"/><Relationship Id="rId66" Type="http://schemas.openxmlformats.org/officeDocument/2006/relationships/tags" Target="../tags/tag188.xml"/><Relationship Id="rId74" Type="http://schemas.openxmlformats.org/officeDocument/2006/relationships/slide" Target="slide14.xml"/><Relationship Id="rId5" Type="http://schemas.openxmlformats.org/officeDocument/2006/relationships/tags" Target="../tags/tag127.xml"/><Relationship Id="rId61" Type="http://schemas.openxmlformats.org/officeDocument/2006/relationships/tags" Target="../tags/tag183.xml"/><Relationship Id="rId19" Type="http://schemas.openxmlformats.org/officeDocument/2006/relationships/tags" Target="../tags/tag141.xml"/><Relationship Id="rId14" Type="http://schemas.openxmlformats.org/officeDocument/2006/relationships/tags" Target="../tags/tag136.xml"/><Relationship Id="rId22" Type="http://schemas.openxmlformats.org/officeDocument/2006/relationships/tags" Target="../tags/tag144.xml"/><Relationship Id="rId27" Type="http://schemas.openxmlformats.org/officeDocument/2006/relationships/tags" Target="../tags/tag149.xml"/><Relationship Id="rId30" Type="http://schemas.openxmlformats.org/officeDocument/2006/relationships/tags" Target="../tags/tag152.xml"/><Relationship Id="rId35" Type="http://schemas.openxmlformats.org/officeDocument/2006/relationships/tags" Target="../tags/tag157.xml"/><Relationship Id="rId43" Type="http://schemas.openxmlformats.org/officeDocument/2006/relationships/tags" Target="../tags/tag165.xml"/><Relationship Id="rId48" Type="http://schemas.openxmlformats.org/officeDocument/2006/relationships/tags" Target="../tags/tag170.xml"/><Relationship Id="rId56" Type="http://schemas.openxmlformats.org/officeDocument/2006/relationships/tags" Target="../tags/tag178.xml"/><Relationship Id="rId64" Type="http://schemas.openxmlformats.org/officeDocument/2006/relationships/tags" Target="../tags/tag186.xml"/><Relationship Id="rId69" Type="http://schemas.openxmlformats.org/officeDocument/2006/relationships/slide" Target="slide23.xml"/><Relationship Id="rId77" Type="http://schemas.openxmlformats.org/officeDocument/2006/relationships/slide" Target="slide8.xml"/><Relationship Id="rId8" Type="http://schemas.openxmlformats.org/officeDocument/2006/relationships/tags" Target="../tags/tag130.xml"/><Relationship Id="rId51" Type="http://schemas.openxmlformats.org/officeDocument/2006/relationships/tags" Target="../tags/tag173.xml"/><Relationship Id="rId72" Type="http://schemas.openxmlformats.org/officeDocument/2006/relationships/slide" Target="slide17.xml"/><Relationship Id="rId3" Type="http://schemas.openxmlformats.org/officeDocument/2006/relationships/tags" Target="../tags/tag125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tags" Target="../tags/tag147.xml"/><Relationship Id="rId33" Type="http://schemas.openxmlformats.org/officeDocument/2006/relationships/tags" Target="../tags/tag155.xml"/><Relationship Id="rId38" Type="http://schemas.openxmlformats.org/officeDocument/2006/relationships/tags" Target="../tags/tag160.xml"/><Relationship Id="rId46" Type="http://schemas.openxmlformats.org/officeDocument/2006/relationships/tags" Target="../tags/tag168.xml"/><Relationship Id="rId59" Type="http://schemas.openxmlformats.org/officeDocument/2006/relationships/tags" Target="../tags/tag181.xml"/><Relationship Id="rId67" Type="http://schemas.openxmlformats.org/officeDocument/2006/relationships/tags" Target="../tags/tag189.xml"/><Relationship Id="rId20" Type="http://schemas.openxmlformats.org/officeDocument/2006/relationships/tags" Target="../tags/tag142.xml"/><Relationship Id="rId41" Type="http://schemas.openxmlformats.org/officeDocument/2006/relationships/tags" Target="../tags/tag163.xml"/><Relationship Id="rId54" Type="http://schemas.openxmlformats.org/officeDocument/2006/relationships/tags" Target="../tags/tag176.xml"/><Relationship Id="rId62" Type="http://schemas.openxmlformats.org/officeDocument/2006/relationships/tags" Target="../tags/tag184.xml"/><Relationship Id="rId70" Type="http://schemas.openxmlformats.org/officeDocument/2006/relationships/slide" Target="slide21.xml"/><Relationship Id="rId75" Type="http://schemas.openxmlformats.org/officeDocument/2006/relationships/slide" Target="slide12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5" Type="http://schemas.openxmlformats.org/officeDocument/2006/relationships/tags" Target="../tags/tag137.xml"/><Relationship Id="rId23" Type="http://schemas.openxmlformats.org/officeDocument/2006/relationships/tags" Target="../tags/tag145.xml"/><Relationship Id="rId28" Type="http://schemas.openxmlformats.org/officeDocument/2006/relationships/tags" Target="../tags/tag150.xml"/><Relationship Id="rId36" Type="http://schemas.openxmlformats.org/officeDocument/2006/relationships/tags" Target="../tags/tag158.xml"/><Relationship Id="rId49" Type="http://schemas.openxmlformats.org/officeDocument/2006/relationships/tags" Target="../tags/tag171.xml"/><Relationship Id="rId57" Type="http://schemas.openxmlformats.org/officeDocument/2006/relationships/tags" Target="../tags/tag179.xml"/><Relationship Id="rId10" Type="http://schemas.openxmlformats.org/officeDocument/2006/relationships/tags" Target="../tags/tag132.xml"/><Relationship Id="rId31" Type="http://schemas.openxmlformats.org/officeDocument/2006/relationships/tags" Target="../tags/tag153.xml"/><Relationship Id="rId44" Type="http://schemas.openxmlformats.org/officeDocument/2006/relationships/tags" Target="../tags/tag166.xml"/><Relationship Id="rId52" Type="http://schemas.openxmlformats.org/officeDocument/2006/relationships/tags" Target="../tags/tag174.xml"/><Relationship Id="rId60" Type="http://schemas.openxmlformats.org/officeDocument/2006/relationships/tags" Target="../tags/tag182.xml"/><Relationship Id="rId65" Type="http://schemas.openxmlformats.org/officeDocument/2006/relationships/tags" Target="../tags/tag187.xml"/><Relationship Id="rId73" Type="http://schemas.openxmlformats.org/officeDocument/2006/relationships/slide" Target="slide15.xml"/><Relationship Id="rId78" Type="http://schemas.openxmlformats.org/officeDocument/2006/relationships/slide" Target="slide6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39" Type="http://schemas.openxmlformats.org/officeDocument/2006/relationships/tags" Target="../tags/tag161.xml"/><Relationship Id="rId34" Type="http://schemas.openxmlformats.org/officeDocument/2006/relationships/tags" Target="../tags/tag156.xml"/><Relationship Id="rId50" Type="http://schemas.openxmlformats.org/officeDocument/2006/relationships/tags" Target="../tags/tag172.xml"/><Relationship Id="rId55" Type="http://schemas.openxmlformats.org/officeDocument/2006/relationships/tags" Target="../tags/tag177.xml"/><Relationship Id="rId76" Type="http://schemas.openxmlformats.org/officeDocument/2006/relationships/slide" Target="slide10.xml"/><Relationship Id="rId7" Type="http://schemas.openxmlformats.org/officeDocument/2006/relationships/tags" Target="../tags/tag129.xml"/><Relationship Id="rId71" Type="http://schemas.openxmlformats.org/officeDocument/2006/relationships/slide" Target="slide19.xml"/><Relationship Id="rId2" Type="http://schemas.openxmlformats.org/officeDocument/2006/relationships/tags" Target="../tags/tag124.xml"/><Relationship Id="rId29" Type="http://schemas.openxmlformats.org/officeDocument/2006/relationships/tags" Target="../tags/tag1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215.xml"/><Relationship Id="rId21" Type="http://schemas.openxmlformats.org/officeDocument/2006/relationships/tags" Target="../tags/tag210.xml"/><Relationship Id="rId42" Type="http://schemas.openxmlformats.org/officeDocument/2006/relationships/tags" Target="../tags/tag231.xml"/><Relationship Id="rId47" Type="http://schemas.openxmlformats.org/officeDocument/2006/relationships/tags" Target="../tags/tag236.xml"/><Relationship Id="rId63" Type="http://schemas.openxmlformats.org/officeDocument/2006/relationships/tags" Target="../tags/tag252.xml"/><Relationship Id="rId68" Type="http://schemas.openxmlformats.org/officeDocument/2006/relationships/slideLayout" Target="../slideLayouts/slideLayout3.xml"/><Relationship Id="rId16" Type="http://schemas.openxmlformats.org/officeDocument/2006/relationships/tags" Target="../tags/tag205.xml"/><Relationship Id="rId11" Type="http://schemas.openxmlformats.org/officeDocument/2006/relationships/tags" Target="../tags/tag200.xml"/><Relationship Id="rId24" Type="http://schemas.openxmlformats.org/officeDocument/2006/relationships/tags" Target="../tags/tag213.xml"/><Relationship Id="rId32" Type="http://schemas.openxmlformats.org/officeDocument/2006/relationships/tags" Target="../tags/tag221.xml"/><Relationship Id="rId37" Type="http://schemas.openxmlformats.org/officeDocument/2006/relationships/tags" Target="../tags/tag226.xml"/><Relationship Id="rId40" Type="http://schemas.openxmlformats.org/officeDocument/2006/relationships/tags" Target="../tags/tag229.xml"/><Relationship Id="rId45" Type="http://schemas.openxmlformats.org/officeDocument/2006/relationships/tags" Target="../tags/tag234.xml"/><Relationship Id="rId53" Type="http://schemas.openxmlformats.org/officeDocument/2006/relationships/tags" Target="../tags/tag242.xml"/><Relationship Id="rId58" Type="http://schemas.openxmlformats.org/officeDocument/2006/relationships/tags" Target="../tags/tag247.xml"/><Relationship Id="rId66" Type="http://schemas.openxmlformats.org/officeDocument/2006/relationships/tags" Target="../tags/tag255.xml"/><Relationship Id="rId74" Type="http://schemas.openxmlformats.org/officeDocument/2006/relationships/slide" Target="slide14.xml"/><Relationship Id="rId5" Type="http://schemas.openxmlformats.org/officeDocument/2006/relationships/tags" Target="../tags/tag194.xml"/><Relationship Id="rId61" Type="http://schemas.openxmlformats.org/officeDocument/2006/relationships/tags" Target="../tags/tag250.xml"/><Relationship Id="rId19" Type="http://schemas.openxmlformats.org/officeDocument/2006/relationships/tags" Target="../tags/tag208.xml"/><Relationship Id="rId14" Type="http://schemas.openxmlformats.org/officeDocument/2006/relationships/tags" Target="../tags/tag203.xml"/><Relationship Id="rId22" Type="http://schemas.openxmlformats.org/officeDocument/2006/relationships/tags" Target="../tags/tag211.xml"/><Relationship Id="rId27" Type="http://schemas.openxmlformats.org/officeDocument/2006/relationships/tags" Target="../tags/tag216.xml"/><Relationship Id="rId30" Type="http://schemas.openxmlformats.org/officeDocument/2006/relationships/tags" Target="../tags/tag219.xml"/><Relationship Id="rId35" Type="http://schemas.openxmlformats.org/officeDocument/2006/relationships/tags" Target="../tags/tag224.xml"/><Relationship Id="rId43" Type="http://schemas.openxmlformats.org/officeDocument/2006/relationships/tags" Target="../tags/tag232.xml"/><Relationship Id="rId48" Type="http://schemas.openxmlformats.org/officeDocument/2006/relationships/tags" Target="../tags/tag237.xml"/><Relationship Id="rId56" Type="http://schemas.openxmlformats.org/officeDocument/2006/relationships/tags" Target="../tags/tag245.xml"/><Relationship Id="rId64" Type="http://schemas.openxmlformats.org/officeDocument/2006/relationships/tags" Target="../tags/tag253.xml"/><Relationship Id="rId69" Type="http://schemas.openxmlformats.org/officeDocument/2006/relationships/slide" Target="slide23.xml"/><Relationship Id="rId77" Type="http://schemas.openxmlformats.org/officeDocument/2006/relationships/slide" Target="slide8.xml"/><Relationship Id="rId8" Type="http://schemas.openxmlformats.org/officeDocument/2006/relationships/tags" Target="../tags/tag197.xml"/><Relationship Id="rId51" Type="http://schemas.openxmlformats.org/officeDocument/2006/relationships/tags" Target="../tags/tag240.xml"/><Relationship Id="rId72" Type="http://schemas.openxmlformats.org/officeDocument/2006/relationships/slide" Target="slide17.xml"/><Relationship Id="rId3" Type="http://schemas.openxmlformats.org/officeDocument/2006/relationships/tags" Target="../tags/tag192.xml"/><Relationship Id="rId12" Type="http://schemas.openxmlformats.org/officeDocument/2006/relationships/tags" Target="../tags/tag201.xml"/><Relationship Id="rId17" Type="http://schemas.openxmlformats.org/officeDocument/2006/relationships/tags" Target="../tags/tag206.xml"/><Relationship Id="rId25" Type="http://schemas.openxmlformats.org/officeDocument/2006/relationships/tags" Target="../tags/tag214.xml"/><Relationship Id="rId33" Type="http://schemas.openxmlformats.org/officeDocument/2006/relationships/tags" Target="../tags/tag222.xml"/><Relationship Id="rId38" Type="http://schemas.openxmlformats.org/officeDocument/2006/relationships/tags" Target="../tags/tag227.xml"/><Relationship Id="rId46" Type="http://schemas.openxmlformats.org/officeDocument/2006/relationships/tags" Target="../tags/tag235.xml"/><Relationship Id="rId59" Type="http://schemas.openxmlformats.org/officeDocument/2006/relationships/tags" Target="../tags/tag248.xml"/><Relationship Id="rId67" Type="http://schemas.openxmlformats.org/officeDocument/2006/relationships/tags" Target="../tags/tag256.xml"/><Relationship Id="rId20" Type="http://schemas.openxmlformats.org/officeDocument/2006/relationships/tags" Target="../tags/tag209.xml"/><Relationship Id="rId41" Type="http://schemas.openxmlformats.org/officeDocument/2006/relationships/tags" Target="../tags/tag230.xml"/><Relationship Id="rId54" Type="http://schemas.openxmlformats.org/officeDocument/2006/relationships/tags" Target="../tags/tag243.xml"/><Relationship Id="rId62" Type="http://schemas.openxmlformats.org/officeDocument/2006/relationships/tags" Target="../tags/tag251.xml"/><Relationship Id="rId70" Type="http://schemas.openxmlformats.org/officeDocument/2006/relationships/slide" Target="slide21.xml"/><Relationship Id="rId75" Type="http://schemas.openxmlformats.org/officeDocument/2006/relationships/slide" Target="slide12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5" Type="http://schemas.openxmlformats.org/officeDocument/2006/relationships/tags" Target="../tags/tag204.xml"/><Relationship Id="rId23" Type="http://schemas.openxmlformats.org/officeDocument/2006/relationships/tags" Target="../tags/tag212.xml"/><Relationship Id="rId28" Type="http://schemas.openxmlformats.org/officeDocument/2006/relationships/tags" Target="../tags/tag217.xml"/><Relationship Id="rId36" Type="http://schemas.openxmlformats.org/officeDocument/2006/relationships/tags" Target="../tags/tag225.xml"/><Relationship Id="rId49" Type="http://schemas.openxmlformats.org/officeDocument/2006/relationships/tags" Target="../tags/tag238.xml"/><Relationship Id="rId57" Type="http://schemas.openxmlformats.org/officeDocument/2006/relationships/tags" Target="../tags/tag246.xml"/><Relationship Id="rId10" Type="http://schemas.openxmlformats.org/officeDocument/2006/relationships/tags" Target="../tags/tag199.xml"/><Relationship Id="rId31" Type="http://schemas.openxmlformats.org/officeDocument/2006/relationships/tags" Target="../tags/tag220.xml"/><Relationship Id="rId44" Type="http://schemas.openxmlformats.org/officeDocument/2006/relationships/tags" Target="../tags/tag233.xml"/><Relationship Id="rId52" Type="http://schemas.openxmlformats.org/officeDocument/2006/relationships/tags" Target="../tags/tag241.xml"/><Relationship Id="rId60" Type="http://schemas.openxmlformats.org/officeDocument/2006/relationships/tags" Target="../tags/tag249.xml"/><Relationship Id="rId65" Type="http://schemas.openxmlformats.org/officeDocument/2006/relationships/tags" Target="../tags/tag254.xml"/><Relationship Id="rId73" Type="http://schemas.openxmlformats.org/officeDocument/2006/relationships/slide" Target="slide15.xml"/><Relationship Id="rId78" Type="http://schemas.openxmlformats.org/officeDocument/2006/relationships/slide" Target="slide6.xml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3" Type="http://schemas.openxmlformats.org/officeDocument/2006/relationships/tags" Target="../tags/tag202.xml"/><Relationship Id="rId18" Type="http://schemas.openxmlformats.org/officeDocument/2006/relationships/tags" Target="../tags/tag207.xml"/><Relationship Id="rId39" Type="http://schemas.openxmlformats.org/officeDocument/2006/relationships/tags" Target="../tags/tag228.xml"/><Relationship Id="rId34" Type="http://schemas.openxmlformats.org/officeDocument/2006/relationships/tags" Target="../tags/tag223.xml"/><Relationship Id="rId50" Type="http://schemas.openxmlformats.org/officeDocument/2006/relationships/tags" Target="../tags/tag239.xml"/><Relationship Id="rId55" Type="http://schemas.openxmlformats.org/officeDocument/2006/relationships/tags" Target="../tags/tag244.xml"/><Relationship Id="rId76" Type="http://schemas.openxmlformats.org/officeDocument/2006/relationships/slide" Target="slide10.xml"/><Relationship Id="rId7" Type="http://schemas.openxmlformats.org/officeDocument/2006/relationships/tags" Target="../tags/tag196.xml"/><Relationship Id="rId71" Type="http://schemas.openxmlformats.org/officeDocument/2006/relationships/slide" Target="slide19.xml"/><Relationship Id="rId2" Type="http://schemas.openxmlformats.org/officeDocument/2006/relationships/tags" Target="../tags/tag191.xml"/><Relationship Id="rId29" Type="http://schemas.openxmlformats.org/officeDocument/2006/relationships/tags" Target="../tags/tag2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Helper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Demonstrator File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078828"/>
            <a:ext cx="12192000" cy="779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www.planning-helpers.com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98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3468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H_Contents__PH_AgendaItem_Page___962176">
            <a:hlinkClick r:id="rId69" action="ppaction://hlinksldjump"/>
            <a:extLst>
              <a:ext uri="{FF2B5EF4-FFF2-40B4-BE49-F238E27FC236}">
                <a16:creationId xmlns:a16="http://schemas.microsoft.com/office/drawing/2014/main" id="{B2B57AE4-9155-4D6D-BB4C-136A3CD3310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336988" y="53086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23</a:t>
            </a:r>
          </a:p>
        </p:txBody>
      </p:sp>
      <p:sp>
        <p:nvSpPr>
          <p:cNvPr id="332" name="PH_Contents__PH_AgendaItem_Duration___962176">
            <a:extLst>
              <a:ext uri="{FF2B5EF4-FFF2-40B4-BE49-F238E27FC236}">
                <a16:creationId xmlns:a16="http://schemas.microsoft.com/office/drawing/2014/main" id="{E63D7475-4F09-428F-8411-99E2939E6E0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51188" y="53086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31" name="PH_Contents__PH_AgendaItem_Slot___962176">
            <a:extLst>
              <a:ext uri="{FF2B5EF4-FFF2-40B4-BE49-F238E27FC236}">
                <a16:creationId xmlns:a16="http://schemas.microsoft.com/office/drawing/2014/main" id="{0D52D3C0-F879-452E-BF0E-F2060BA9927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330388" y="53086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30" name="PH_Contents__PH_AgendaItem_Owner___962176">
            <a:extLst>
              <a:ext uri="{FF2B5EF4-FFF2-40B4-BE49-F238E27FC236}">
                <a16:creationId xmlns:a16="http://schemas.microsoft.com/office/drawing/2014/main" id="{818270DE-20DF-4F4B-B493-134C59BBFEC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63588" y="53086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29" name="PH_Contents__PH_AgendaItem_No___962176">
            <a:extLst>
              <a:ext uri="{FF2B5EF4-FFF2-40B4-BE49-F238E27FC236}">
                <a16:creationId xmlns:a16="http://schemas.microsoft.com/office/drawing/2014/main" id="{E3C2B7C0-3A4E-4824-8C84-56DCFEC62A7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3988" y="53086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4</a:t>
            </a:r>
          </a:p>
        </p:txBody>
      </p:sp>
      <p:sp>
        <p:nvSpPr>
          <p:cNvPr id="328" name="PH_Contents__PH_AgendaItem_Name___962176">
            <a:hlinkClick r:id="rId69" action="ppaction://hlinksldjump"/>
            <a:extLst>
              <a:ext uri="{FF2B5EF4-FFF2-40B4-BE49-F238E27FC236}">
                <a16:creationId xmlns:a16="http://schemas.microsoft.com/office/drawing/2014/main" id="{355EAB98-5886-457A-92D3-D726E3C043A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32788" y="53086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Summary</a:t>
            </a:r>
          </a:p>
        </p:txBody>
      </p:sp>
      <p:sp>
        <p:nvSpPr>
          <p:cNvPr id="327" name="PH_Contents__PH_AgendaItem_Page_L2___148678">
            <a:hlinkClick r:id="rId70" action="ppaction://hlinksldjump"/>
            <a:extLst>
              <a:ext uri="{FF2B5EF4-FFF2-40B4-BE49-F238E27FC236}">
                <a16:creationId xmlns:a16="http://schemas.microsoft.com/office/drawing/2014/main" id="{FC0F9E7A-B5E2-4D78-9610-D61E679ADF1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336988" y="49149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21</a:t>
            </a:r>
          </a:p>
        </p:txBody>
      </p:sp>
      <p:sp>
        <p:nvSpPr>
          <p:cNvPr id="326" name="PH_Contents__PH_AgendaItem_Duration_L2___148678">
            <a:extLst>
              <a:ext uri="{FF2B5EF4-FFF2-40B4-BE49-F238E27FC236}">
                <a16:creationId xmlns:a16="http://schemas.microsoft.com/office/drawing/2014/main" id="{6BD019A9-0966-4667-BCD5-FA39DEBBF4F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651188" y="49149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25" name="PH_Contents__PH_AgendaItem_Slot_L2___148678">
            <a:extLst>
              <a:ext uri="{FF2B5EF4-FFF2-40B4-BE49-F238E27FC236}">
                <a16:creationId xmlns:a16="http://schemas.microsoft.com/office/drawing/2014/main" id="{DF55A7C0-6940-4529-B240-AAEAE5A2F6A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330388" y="49149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24" name="PH_Contents__PH_AgendaItem_Owner_L2___148678">
            <a:extLst>
              <a:ext uri="{FF2B5EF4-FFF2-40B4-BE49-F238E27FC236}">
                <a16:creationId xmlns:a16="http://schemas.microsoft.com/office/drawing/2014/main" id="{54A98440-072C-4A1A-B9AA-FE990F932F6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63588" y="49149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23" name="PH_Contents__PH_AgendaItem_No_L2___148678">
            <a:extLst>
              <a:ext uri="{FF2B5EF4-FFF2-40B4-BE49-F238E27FC236}">
                <a16:creationId xmlns:a16="http://schemas.microsoft.com/office/drawing/2014/main" id="{5A3F055D-BDFE-4B18-9762-FDB4474EE192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32788" y="49149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3.2</a:t>
            </a:r>
          </a:p>
        </p:txBody>
      </p:sp>
      <p:sp>
        <p:nvSpPr>
          <p:cNvPr id="322" name="PH_Contents__PH_AgendaItem_Name_L2___148678">
            <a:hlinkClick r:id="rId70" action="ppaction://hlinksldjump"/>
            <a:extLst>
              <a:ext uri="{FF2B5EF4-FFF2-40B4-BE49-F238E27FC236}">
                <a16:creationId xmlns:a16="http://schemas.microsoft.com/office/drawing/2014/main" id="{2A83271B-DFD2-43FD-B4BB-0447730686E5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691588" y="49149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2</a:t>
            </a:r>
          </a:p>
        </p:txBody>
      </p:sp>
      <p:sp>
        <p:nvSpPr>
          <p:cNvPr id="321" name="PH_Contents__PH_AgendaItem_Page_L3___764976">
            <a:hlinkClick r:id="rId71" action="ppaction://hlinksldjump"/>
            <a:extLst>
              <a:ext uri="{FF2B5EF4-FFF2-40B4-BE49-F238E27FC236}">
                <a16:creationId xmlns:a16="http://schemas.microsoft.com/office/drawing/2014/main" id="{690C36E2-8681-4393-8073-DE3CC666AC75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336988" y="45212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19</a:t>
            </a:r>
          </a:p>
        </p:txBody>
      </p:sp>
      <p:sp>
        <p:nvSpPr>
          <p:cNvPr id="320" name="PH_Contents__PH_AgendaItem_Duration_L3___764976">
            <a:extLst>
              <a:ext uri="{FF2B5EF4-FFF2-40B4-BE49-F238E27FC236}">
                <a16:creationId xmlns:a16="http://schemas.microsoft.com/office/drawing/2014/main" id="{FFD8C553-6186-4F0F-A72E-0BD7966AF914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651188" y="45212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19" name="PH_Contents__PH_AgendaItem_Slot_L3___764976">
            <a:extLst>
              <a:ext uri="{FF2B5EF4-FFF2-40B4-BE49-F238E27FC236}">
                <a16:creationId xmlns:a16="http://schemas.microsoft.com/office/drawing/2014/main" id="{6B1D656C-0F7A-4482-9C83-FB14ADFECEF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330388" y="45212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18" name="PH_Contents__PH_AgendaItem_Owner_L3___764976">
            <a:extLst>
              <a:ext uri="{FF2B5EF4-FFF2-40B4-BE49-F238E27FC236}">
                <a16:creationId xmlns:a16="http://schemas.microsoft.com/office/drawing/2014/main" id="{E4DBC30D-0EF2-4CC1-82F7-E1E5CD3339EA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263588" y="45212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17" name="PH_Contents__PH_AgendaItem_No_L3___764976">
            <a:extLst>
              <a:ext uri="{FF2B5EF4-FFF2-40B4-BE49-F238E27FC236}">
                <a16:creationId xmlns:a16="http://schemas.microsoft.com/office/drawing/2014/main" id="{1988FFC9-85E0-491A-A061-D7074D766472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666188" y="45212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3.1.2</a:t>
            </a:r>
          </a:p>
        </p:txBody>
      </p:sp>
      <p:sp>
        <p:nvSpPr>
          <p:cNvPr id="316" name="PH_Contents__PH_AgendaItem_Name_L3___764976">
            <a:hlinkClick r:id="rId71" action="ppaction://hlinksldjump"/>
            <a:extLst>
              <a:ext uri="{FF2B5EF4-FFF2-40B4-BE49-F238E27FC236}">
                <a16:creationId xmlns:a16="http://schemas.microsoft.com/office/drawing/2014/main" id="{A027BBE2-05C9-4252-A730-EB63E24EC8BE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224988" y="4521200"/>
            <a:ext cx="39878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1 - Step 2</a:t>
            </a:r>
          </a:p>
        </p:txBody>
      </p:sp>
      <p:sp>
        <p:nvSpPr>
          <p:cNvPr id="315" name="PH_Contents__PH_AgendaItem_Page_L3___38504">
            <a:hlinkClick r:id="rId72" action="ppaction://hlinksldjump"/>
            <a:extLst>
              <a:ext uri="{FF2B5EF4-FFF2-40B4-BE49-F238E27FC236}">
                <a16:creationId xmlns:a16="http://schemas.microsoft.com/office/drawing/2014/main" id="{9348A733-21E4-4771-9BCA-46EBB601E08F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336988" y="41275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17</a:t>
            </a:r>
          </a:p>
        </p:txBody>
      </p:sp>
      <p:sp>
        <p:nvSpPr>
          <p:cNvPr id="314" name="PH_Contents__PH_AgendaItem_Duration_L3___38504">
            <a:extLst>
              <a:ext uri="{FF2B5EF4-FFF2-40B4-BE49-F238E27FC236}">
                <a16:creationId xmlns:a16="http://schemas.microsoft.com/office/drawing/2014/main" id="{1B695038-9D4C-41A8-8128-CFC33976DC2F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8651188" y="41275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13" name="PH_Contents__PH_AgendaItem_Slot_L3___38504">
            <a:extLst>
              <a:ext uri="{FF2B5EF4-FFF2-40B4-BE49-F238E27FC236}">
                <a16:creationId xmlns:a16="http://schemas.microsoft.com/office/drawing/2014/main" id="{2773E9EA-36E4-4A00-89EB-C1B62C12C27A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330388" y="41275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12" name="PH_Contents__PH_AgendaItem_Owner_L3___38504">
            <a:extLst>
              <a:ext uri="{FF2B5EF4-FFF2-40B4-BE49-F238E27FC236}">
                <a16:creationId xmlns:a16="http://schemas.microsoft.com/office/drawing/2014/main" id="{47070972-F52C-4BD8-B61C-1FBA80A286C2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263588" y="41275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11" name="PH_Contents__PH_AgendaItem_No_L3___38504">
            <a:extLst>
              <a:ext uri="{FF2B5EF4-FFF2-40B4-BE49-F238E27FC236}">
                <a16:creationId xmlns:a16="http://schemas.microsoft.com/office/drawing/2014/main" id="{D20C9F99-F338-479F-9D25-5F7406D25650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666188" y="41275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3.1.1</a:t>
            </a:r>
          </a:p>
        </p:txBody>
      </p:sp>
      <p:sp>
        <p:nvSpPr>
          <p:cNvPr id="310" name="PH_Contents__PH_AgendaItem_Name_L3___38504">
            <a:hlinkClick r:id="rId72" action="ppaction://hlinksldjump"/>
            <a:extLst>
              <a:ext uri="{FF2B5EF4-FFF2-40B4-BE49-F238E27FC236}">
                <a16:creationId xmlns:a16="http://schemas.microsoft.com/office/drawing/2014/main" id="{20AB4AEC-5ED4-4C2B-BA00-F356AB9E99EE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2224988" y="4127500"/>
            <a:ext cx="39878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1 - Step 1</a:t>
            </a:r>
          </a:p>
        </p:txBody>
      </p:sp>
      <p:sp>
        <p:nvSpPr>
          <p:cNvPr id="309" name="PH_Contents__PH_AgendaItem_Page_L2___454961">
            <a:hlinkClick r:id="rId73" action="ppaction://hlinksldjump"/>
            <a:extLst>
              <a:ext uri="{FF2B5EF4-FFF2-40B4-BE49-F238E27FC236}">
                <a16:creationId xmlns:a16="http://schemas.microsoft.com/office/drawing/2014/main" id="{8E1ED821-794E-4AA3-8215-3E62A5EA429F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336988" y="37338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15</a:t>
            </a:r>
          </a:p>
        </p:txBody>
      </p:sp>
      <p:sp>
        <p:nvSpPr>
          <p:cNvPr id="308" name="PH_Contents__PH_AgendaItem_Duration_L2___454961">
            <a:extLst>
              <a:ext uri="{FF2B5EF4-FFF2-40B4-BE49-F238E27FC236}">
                <a16:creationId xmlns:a16="http://schemas.microsoft.com/office/drawing/2014/main" id="{77B96CD1-5865-482D-9221-8BA3E9BEBAF7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8651188" y="37338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07" name="PH_Contents__PH_AgendaItem_Slot_L2___454961">
            <a:extLst>
              <a:ext uri="{FF2B5EF4-FFF2-40B4-BE49-F238E27FC236}">
                <a16:creationId xmlns:a16="http://schemas.microsoft.com/office/drawing/2014/main" id="{13345D88-1820-4812-ADC6-521C9177C4CA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7330388" y="37338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06" name="PH_Contents__PH_AgendaItem_Owner_L2___454961">
            <a:extLst>
              <a:ext uri="{FF2B5EF4-FFF2-40B4-BE49-F238E27FC236}">
                <a16:creationId xmlns:a16="http://schemas.microsoft.com/office/drawing/2014/main" id="{506E9770-BC09-489B-BD41-BD1E1B64BCCE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6263588" y="37338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05" name="PH_Contents__PH_AgendaItem_No_L2___454961">
            <a:extLst>
              <a:ext uri="{FF2B5EF4-FFF2-40B4-BE49-F238E27FC236}">
                <a16:creationId xmlns:a16="http://schemas.microsoft.com/office/drawing/2014/main" id="{42646366-199D-43DB-A4A3-FBB23348BB26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1132788" y="37338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</a:t>
            </a:r>
          </a:p>
        </p:txBody>
      </p:sp>
      <p:sp>
        <p:nvSpPr>
          <p:cNvPr id="304" name="PH_Contents__PH_AgendaItem_Name_L2___454961">
            <a:hlinkClick r:id="rId73" action="ppaction://hlinksldjump"/>
            <a:extLst>
              <a:ext uri="{FF2B5EF4-FFF2-40B4-BE49-F238E27FC236}">
                <a16:creationId xmlns:a16="http://schemas.microsoft.com/office/drawing/2014/main" id="{1BADE74A-2BC9-44C2-BDC3-3DB18F77841A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691588" y="37338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</a:t>
            </a:r>
          </a:p>
        </p:txBody>
      </p:sp>
      <p:sp>
        <p:nvSpPr>
          <p:cNvPr id="303" name="PH_Contents__PH_AgendaItem_Page___961073">
            <a:hlinkClick r:id="rId74" action="ppaction://hlinksldjump"/>
            <a:extLst>
              <a:ext uri="{FF2B5EF4-FFF2-40B4-BE49-F238E27FC236}">
                <a16:creationId xmlns:a16="http://schemas.microsoft.com/office/drawing/2014/main" id="{EE870CA0-CCE8-47E0-9AD2-CA76BEE243A1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9336988" y="33401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14</a:t>
            </a:r>
          </a:p>
        </p:txBody>
      </p:sp>
      <p:sp>
        <p:nvSpPr>
          <p:cNvPr id="302" name="PH_Contents__PH_AgendaItem_Duration___961073">
            <a:extLst>
              <a:ext uri="{FF2B5EF4-FFF2-40B4-BE49-F238E27FC236}">
                <a16:creationId xmlns:a16="http://schemas.microsoft.com/office/drawing/2014/main" id="{97600D46-7F11-4B2D-9E61-99D955F0BDA4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8651188" y="33401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01" name="PH_Contents__PH_AgendaItem_Slot___961073">
            <a:extLst>
              <a:ext uri="{FF2B5EF4-FFF2-40B4-BE49-F238E27FC236}">
                <a16:creationId xmlns:a16="http://schemas.microsoft.com/office/drawing/2014/main" id="{50DC2FB6-7527-4851-B81D-A2590F711C4C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7330388" y="33401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00" name="PH_Contents__PH_AgendaItem_Owner___961073">
            <a:extLst>
              <a:ext uri="{FF2B5EF4-FFF2-40B4-BE49-F238E27FC236}">
                <a16:creationId xmlns:a16="http://schemas.microsoft.com/office/drawing/2014/main" id="{C9B848CD-E546-423D-8E29-4A34C8EF8843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263588" y="33401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99" name="PH_Contents__PH_AgendaItem_No___961073">
            <a:extLst>
              <a:ext uri="{FF2B5EF4-FFF2-40B4-BE49-F238E27FC236}">
                <a16:creationId xmlns:a16="http://schemas.microsoft.com/office/drawing/2014/main" id="{F36005B9-2AF1-4026-9662-A81057330AD1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573988" y="33401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</a:t>
            </a:r>
          </a:p>
        </p:txBody>
      </p:sp>
      <p:sp>
        <p:nvSpPr>
          <p:cNvPr id="298" name="PH_Contents__PH_AgendaItem_Name___961073">
            <a:hlinkClick r:id="rId74" action="ppaction://hlinksldjump"/>
            <a:extLst>
              <a:ext uri="{FF2B5EF4-FFF2-40B4-BE49-F238E27FC236}">
                <a16:creationId xmlns:a16="http://schemas.microsoft.com/office/drawing/2014/main" id="{684CEA9D-95C2-444A-9DFD-0BEB66F74824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132788" y="33401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Solution</a:t>
            </a:r>
          </a:p>
        </p:txBody>
      </p:sp>
      <p:sp>
        <p:nvSpPr>
          <p:cNvPr id="297" name="PH_Contents__PH_AgendaItem_Page_L2___396844">
            <a:hlinkClick r:id="rId75" action="ppaction://hlinksldjump"/>
            <a:extLst>
              <a:ext uri="{FF2B5EF4-FFF2-40B4-BE49-F238E27FC236}">
                <a16:creationId xmlns:a16="http://schemas.microsoft.com/office/drawing/2014/main" id="{856052BB-73F5-4BFA-850C-9ADE0A623019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9336988" y="29464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12</a:t>
            </a:r>
          </a:p>
        </p:txBody>
      </p:sp>
      <p:sp>
        <p:nvSpPr>
          <p:cNvPr id="296" name="PH_Contents__PH_AgendaItem_Duration_L2___396844">
            <a:extLst>
              <a:ext uri="{FF2B5EF4-FFF2-40B4-BE49-F238E27FC236}">
                <a16:creationId xmlns:a16="http://schemas.microsoft.com/office/drawing/2014/main" id="{98C29823-5D2A-42EB-85CB-6098C8A492BB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8651188" y="29464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95" name="PH_Contents__PH_AgendaItem_Slot_L2___396844">
            <a:extLst>
              <a:ext uri="{FF2B5EF4-FFF2-40B4-BE49-F238E27FC236}">
                <a16:creationId xmlns:a16="http://schemas.microsoft.com/office/drawing/2014/main" id="{158B5DC1-BEFB-403C-A382-80BAEE9A793B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7330388" y="29464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94" name="PH_Contents__PH_AgendaItem_Owner_L2___396844">
            <a:extLst>
              <a:ext uri="{FF2B5EF4-FFF2-40B4-BE49-F238E27FC236}">
                <a16:creationId xmlns:a16="http://schemas.microsoft.com/office/drawing/2014/main" id="{CB43BA50-DA77-42DC-B5FC-F273783CC38B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6263588" y="29464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93" name="PH_Contents__PH_AgendaItem_No_L2___396844">
            <a:extLst>
              <a:ext uri="{FF2B5EF4-FFF2-40B4-BE49-F238E27FC236}">
                <a16:creationId xmlns:a16="http://schemas.microsoft.com/office/drawing/2014/main" id="{1770F0B4-61A4-40B2-BF6F-FA76FD8BD648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1132788" y="29464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2.2</a:t>
            </a:r>
          </a:p>
        </p:txBody>
      </p:sp>
      <p:sp>
        <p:nvSpPr>
          <p:cNvPr id="292" name="PH_Contents__PH_AgendaItem_Name_L2___396844">
            <a:hlinkClick r:id="rId75" action="ppaction://hlinksldjump"/>
            <a:extLst>
              <a:ext uri="{FF2B5EF4-FFF2-40B4-BE49-F238E27FC236}">
                <a16:creationId xmlns:a16="http://schemas.microsoft.com/office/drawing/2014/main" id="{D45F76F5-1538-4FDD-A986-C88EACB2413D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1691588" y="29464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 issue 2</a:t>
            </a:r>
          </a:p>
        </p:txBody>
      </p:sp>
      <p:sp>
        <p:nvSpPr>
          <p:cNvPr id="291" name="PH_Contents__PH_AgendaItem_Page_L2_Current___346894">
            <a:hlinkClick r:id="rId76" action="ppaction://hlinksldjump"/>
            <a:extLst>
              <a:ext uri="{FF2B5EF4-FFF2-40B4-BE49-F238E27FC236}">
                <a16:creationId xmlns:a16="http://schemas.microsoft.com/office/drawing/2014/main" id="{9BED3EC6-FABF-44D4-9965-A299C4E61975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9336988" y="2552700"/>
            <a:ext cx="635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90" name="PH_Contents__PH_AgendaItem_Duration_L2_Current___346894">
            <a:extLst>
              <a:ext uri="{FF2B5EF4-FFF2-40B4-BE49-F238E27FC236}">
                <a16:creationId xmlns:a16="http://schemas.microsoft.com/office/drawing/2014/main" id="{23AA1FF1-C488-4849-869F-EEEAE054AB06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8651188" y="2552700"/>
            <a:ext cx="635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30min</a:t>
            </a:r>
          </a:p>
        </p:txBody>
      </p:sp>
      <p:sp>
        <p:nvSpPr>
          <p:cNvPr id="289" name="PH_Contents__PH_AgendaItem_Slot_L2_Current___346894">
            <a:extLst>
              <a:ext uri="{FF2B5EF4-FFF2-40B4-BE49-F238E27FC236}">
                <a16:creationId xmlns:a16="http://schemas.microsoft.com/office/drawing/2014/main" id="{7DD10AD3-F6D1-4640-8646-9C443C0E15F0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7330388" y="2552700"/>
            <a:ext cx="1270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09:00-09:30</a:t>
            </a:r>
          </a:p>
        </p:txBody>
      </p:sp>
      <p:sp>
        <p:nvSpPr>
          <p:cNvPr id="288" name="PH_Contents__PH_AgendaItem_Owner_L2_Current___346894">
            <a:extLst>
              <a:ext uri="{FF2B5EF4-FFF2-40B4-BE49-F238E27FC236}">
                <a16:creationId xmlns:a16="http://schemas.microsoft.com/office/drawing/2014/main" id="{B63A28BE-A20C-410D-B35E-54DD92676518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6263588" y="2552700"/>
            <a:ext cx="1016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Jane Zane</a:t>
            </a:r>
          </a:p>
        </p:txBody>
      </p:sp>
      <p:sp>
        <p:nvSpPr>
          <p:cNvPr id="287" name="PH_Contents__PH_AgendaItem_No_L2_Current___346894">
            <a:extLst>
              <a:ext uri="{FF2B5EF4-FFF2-40B4-BE49-F238E27FC236}">
                <a16:creationId xmlns:a16="http://schemas.microsoft.com/office/drawing/2014/main" id="{78B7E7EF-E878-4CBE-B429-D1E766AE66DA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1132788" y="2552700"/>
            <a:ext cx="508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2.1</a:t>
            </a:r>
          </a:p>
        </p:txBody>
      </p:sp>
      <p:sp>
        <p:nvSpPr>
          <p:cNvPr id="286" name="PH_Contents__PH_AgendaItem_Name_L2_Current___346894">
            <a:hlinkClick r:id="rId76" action="ppaction://hlinksldjump"/>
            <a:extLst>
              <a:ext uri="{FF2B5EF4-FFF2-40B4-BE49-F238E27FC236}">
                <a16:creationId xmlns:a16="http://schemas.microsoft.com/office/drawing/2014/main" id="{9808AF9C-7F82-46A5-91A3-8221190E25CD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1691588" y="2552700"/>
            <a:ext cx="45212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Sub issue 1</a:t>
            </a:r>
          </a:p>
        </p:txBody>
      </p:sp>
      <p:sp>
        <p:nvSpPr>
          <p:cNvPr id="285" name="PH_Contents__PH_AgendaItem_Page___21448">
            <a:hlinkClick r:id="rId77" action="ppaction://hlinksldjump"/>
            <a:extLst>
              <a:ext uri="{FF2B5EF4-FFF2-40B4-BE49-F238E27FC236}">
                <a16:creationId xmlns:a16="http://schemas.microsoft.com/office/drawing/2014/main" id="{08B4AB67-7F41-4875-8474-56064EED87DF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9336988" y="2159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8</a:t>
            </a:r>
          </a:p>
        </p:txBody>
      </p:sp>
      <p:sp>
        <p:nvSpPr>
          <p:cNvPr id="284" name="PH_Contents__PH_AgendaItem_Duration___21448">
            <a:extLst>
              <a:ext uri="{FF2B5EF4-FFF2-40B4-BE49-F238E27FC236}">
                <a16:creationId xmlns:a16="http://schemas.microsoft.com/office/drawing/2014/main" id="{AA6D85A9-FD0E-4EE1-A399-FB7C17FFBC4B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8651188" y="2159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83" name="PH_Contents__PH_AgendaItem_Slot___21448">
            <a:extLst>
              <a:ext uri="{FF2B5EF4-FFF2-40B4-BE49-F238E27FC236}">
                <a16:creationId xmlns:a16="http://schemas.microsoft.com/office/drawing/2014/main" id="{A56ADA19-BEB9-4CEB-A7DC-C54B74B08C0B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7330388" y="21590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82" name="PH_Contents__PH_AgendaItem_Owner___21448">
            <a:extLst>
              <a:ext uri="{FF2B5EF4-FFF2-40B4-BE49-F238E27FC236}">
                <a16:creationId xmlns:a16="http://schemas.microsoft.com/office/drawing/2014/main" id="{6B44D22D-6118-48B6-9BD7-79A00DE45C34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6263588" y="21590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81" name="PH_Contents__PH_AgendaItem_No___21448">
            <a:extLst>
              <a:ext uri="{FF2B5EF4-FFF2-40B4-BE49-F238E27FC236}">
                <a16:creationId xmlns:a16="http://schemas.microsoft.com/office/drawing/2014/main" id="{C4F44421-B7B7-47C7-AA9D-F09A63AEFB69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573988" y="21590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</a:t>
            </a:r>
          </a:p>
        </p:txBody>
      </p:sp>
      <p:sp>
        <p:nvSpPr>
          <p:cNvPr id="280" name="PH_Contents__PH_AgendaItem_Name___21448">
            <a:hlinkClick r:id="rId77" action="ppaction://hlinksldjump"/>
            <a:extLst>
              <a:ext uri="{FF2B5EF4-FFF2-40B4-BE49-F238E27FC236}">
                <a16:creationId xmlns:a16="http://schemas.microsoft.com/office/drawing/2014/main" id="{199FDCA3-4749-4F29-B975-A06660380FC7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1132788" y="21590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Problem</a:t>
            </a:r>
          </a:p>
        </p:txBody>
      </p:sp>
      <p:sp>
        <p:nvSpPr>
          <p:cNvPr id="279" name="PH_Contents__PH_AgendaItem_Page___383881">
            <a:hlinkClick r:id="rId78" action="ppaction://hlinksldjump"/>
            <a:extLst>
              <a:ext uri="{FF2B5EF4-FFF2-40B4-BE49-F238E27FC236}">
                <a16:creationId xmlns:a16="http://schemas.microsoft.com/office/drawing/2014/main" id="{4DE5AA4F-5C83-4C9D-9DE7-2634A690695D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9336988" y="17653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6</a:t>
            </a:r>
          </a:p>
        </p:txBody>
      </p:sp>
      <p:sp>
        <p:nvSpPr>
          <p:cNvPr id="278" name="PH_Contents__PH_AgendaItem_Duration___383881">
            <a:extLst>
              <a:ext uri="{FF2B5EF4-FFF2-40B4-BE49-F238E27FC236}">
                <a16:creationId xmlns:a16="http://schemas.microsoft.com/office/drawing/2014/main" id="{48E85884-466D-4CE6-AC97-5F8245DB35C2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8651188" y="17653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77" name="PH_Contents__PH_AgendaItem_Slot___383881">
            <a:extLst>
              <a:ext uri="{FF2B5EF4-FFF2-40B4-BE49-F238E27FC236}">
                <a16:creationId xmlns:a16="http://schemas.microsoft.com/office/drawing/2014/main" id="{EFD3AB5D-DB34-4FA1-8797-FF1563947405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7330388" y="17653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76" name="PH_Contents__PH_AgendaItem_Owner___383881">
            <a:extLst>
              <a:ext uri="{FF2B5EF4-FFF2-40B4-BE49-F238E27FC236}">
                <a16:creationId xmlns:a16="http://schemas.microsoft.com/office/drawing/2014/main" id="{97E0B620-92C8-4059-B7A8-7BE2FB66FE8D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6263588" y="17653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John Doe</a:t>
            </a:r>
          </a:p>
        </p:txBody>
      </p:sp>
      <p:sp>
        <p:nvSpPr>
          <p:cNvPr id="275" name="PH_Contents__PH_AgendaItem_No___383881">
            <a:extLst>
              <a:ext uri="{FF2B5EF4-FFF2-40B4-BE49-F238E27FC236}">
                <a16:creationId xmlns:a16="http://schemas.microsoft.com/office/drawing/2014/main" id="{9889F568-CFFB-4D9A-AC99-D7AD3FB8EE9B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573988" y="17653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</a:t>
            </a:r>
          </a:p>
        </p:txBody>
      </p:sp>
      <p:sp>
        <p:nvSpPr>
          <p:cNvPr id="274" name="PH_Contents__PH_AgendaItem_Name___383881">
            <a:hlinkClick r:id="rId78" action="ppaction://hlinksldjump"/>
            <a:extLst>
              <a:ext uri="{FF2B5EF4-FFF2-40B4-BE49-F238E27FC236}">
                <a16:creationId xmlns:a16="http://schemas.microsoft.com/office/drawing/2014/main" id="{A21888DC-15C4-4444-AE51-ACABA88473AE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1132788" y="17653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Initial position</a:t>
            </a:r>
          </a:p>
        </p:txBody>
      </p:sp>
      <p:sp>
        <p:nvSpPr>
          <p:cNvPr id="273" name="PH_Contents__PH_AgendaItem_Page_Header___ID">
            <a:hlinkClick r:id="" action="ppaction://noaction"/>
            <a:extLst>
              <a:ext uri="{FF2B5EF4-FFF2-40B4-BE49-F238E27FC236}">
                <a16:creationId xmlns:a16="http://schemas.microsoft.com/office/drawing/2014/main" id="{2198D41E-C272-4D0E-BCA8-F71DD487345E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9336988" y="13716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Page</a:t>
            </a:r>
          </a:p>
        </p:txBody>
      </p:sp>
      <p:sp>
        <p:nvSpPr>
          <p:cNvPr id="272" name="PH_Contents__PH_AgendaItem_Duration_Header___ID">
            <a:extLst>
              <a:ext uri="{FF2B5EF4-FFF2-40B4-BE49-F238E27FC236}">
                <a16:creationId xmlns:a16="http://schemas.microsoft.com/office/drawing/2014/main" id="{D0B63469-16CA-4FBD-80FA-BE720CD00F7D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8651188" y="13716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Span</a:t>
            </a:r>
          </a:p>
        </p:txBody>
      </p:sp>
      <p:sp>
        <p:nvSpPr>
          <p:cNvPr id="271" name="PH_Contents__PH_AgendaItem_Slot_Header___ID">
            <a:extLst>
              <a:ext uri="{FF2B5EF4-FFF2-40B4-BE49-F238E27FC236}">
                <a16:creationId xmlns:a16="http://schemas.microsoft.com/office/drawing/2014/main" id="{4ECADD2C-C8D6-4355-A23A-495DC8EC8965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7330388" y="1371600"/>
            <a:ext cx="127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Slot</a:t>
            </a:r>
          </a:p>
        </p:txBody>
      </p:sp>
      <p:sp>
        <p:nvSpPr>
          <p:cNvPr id="270" name="PH_Contents__PH_AgendaItem_Owner_Header___ID">
            <a:extLst>
              <a:ext uri="{FF2B5EF4-FFF2-40B4-BE49-F238E27FC236}">
                <a16:creationId xmlns:a16="http://schemas.microsoft.com/office/drawing/2014/main" id="{5D690261-1FCF-4DD4-866D-D51A9EAD0DC8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6263588" y="1371600"/>
            <a:ext cx="1016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Owner</a:t>
            </a:r>
          </a:p>
        </p:txBody>
      </p:sp>
      <p:sp>
        <p:nvSpPr>
          <p:cNvPr id="269" name="PH_Contents__PH_AgendaItem_No_Header___ID">
            <a:extLst>
              <a:ext uri="{FF2B5EF4-FFF2-40B4-BE49-F238E27FC236}">
                <a16:creationId xmlns:a16="http://schemas.microsoft.com/office/drawing/2014/main" id="{93F21FEC-DF37-414A-A782-3C64C6A9B859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573988" y="1371600"/>
            <a:ext cx="508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No.</a:t>
            </a:r>
          </a:p>
        </p:txBody>
      </p:sp>
      <p:sp>
        <p:nvSpPr>
          <p:cNvPr id="268" name="PH_Contents__PH_AgendaItem_Name_Header___ID">
            <a:hlinkClick r:id="" action="ppaction://noaction"/>
            <a:extLst>
              <a:ext uri="{FF2B5EF4-FFF2-40B4-BE49-F238E27FC236}">
                <a16:creationId xmlns:a16="http://schemas.microsoft.com/office/drawing/2014/main" id="{65F9B75B-FED6-4D1A-8213-D5D4EAFBB1CE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1132788" y="1371600"/>
            <a:ext cx="508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Agenda Item</a:t>
            </a:r>
          </a:p>
        </p:txBody>
      </p:sp>
      <p:sp>
        <p:nvSpPr>
          <p:cNvPr id="180" name="Title 179">
            <a:extLst>
              <a:ext uri="{FF2B5EF4-FFF2-40B4-BE49-F238E27FC236}">
                <a16:creationId xmlns:a16="http://schemas.microsoft.com/office/drawing/2014/main" id="{395040E2-70C5-493C-8561-6CA243909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802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issue 1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536575" y="1266825"/>
          <a:ext cx="10620375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3762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3968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H_Contents__PH_AgendaItem_Page___962176">
            <a:hlinkClick r:id="rId69" action="ppaction://hlinksldjump"/>
            <a:extLst>
              <a:ext uri="{FF2B5EF4-FFF2-40B4-BE49-F238E27FC236}">
                <a16:creationId xmlns:a16="http://schemas.microsoft.com/office/drawing/2014/main" id="{F3842A7A-66AA-4CD9-907A-A7C4F0B7BAB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336988" y="53086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23</a:t>
            </a:r>
          </a:p>
        </p:txBody>
      </p:sp>
      <p:sp>
        <p:nvSpPr>
          <p:cNvPr id="332" name="PH_Contents__PH_AgendaItem_Duration___962176">
            <a:extLst>
              <a:ext uri="{FF2B5EF4-FFF2-40B4-BE49-F238E27FC236}">
                <a16:creationId xmlns:a16="http://schemas.microsoft.com/office/drawing/2014/main" id="{435A0F39-4D07-4CB7-AD8D-AEEC691B6C5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51188" y="53086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31" name="PH_Contents__PH_AgendaItem_Slot___962176">
            <a:extLst>
              <a:ext uri="{FF2B5EF4-FFF2-40B4-BE49-F238E27FC236}">
                <a16:creationId xmlns:a16="http://schemas.microsoft.com/office/drawing/2014/main" id="{503215ED-DEA3-45B7-A880-931701BC141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330388" y="53086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30" name="PH_Contents__PH_AgendaItem_Owner___962176">
            <a:extLst>
              <a:ext uri="{FF2B5EF4-FFF2-40B4-BE49-F238E27FC236}">
                <a16:creationId xmlns:a16="http://schemas.microsoft.com/office/drawing/2014/main" id="{6E45AE06-2FF6-40CD-850F-2ECF7893C03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63588" y="53086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29" name="PH_Contents__PH_AgendaItem_No___962176">
            <a:extLst>
              <a:ext uri="{FF2B5EF4-FFF2-40B4-BE49-F238E27FC236}">
                <a16:creationId xmlns:a16="http://schemas.microsoft.com/office/drawing/2014/main" id="{1934479A-1CA1-4527-A5F0-9133F627D0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3988" y="53086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4</a:t>
            </a:r>
          </a:p>
        </p:txBody>
      </p:sp>
      <p:sp>
        <p:nvSpPr>
          <p:cNvPr id="328" name="PH_Contents__PH_AgendaItem_Name___962176">
            <a:hlinkClick r:id="rId69" action="ppaction://hlinksldjump"/>
            <a:extLst>
              <a:ext uri="{FF2B5EF4-FFF2-40B4-BE49-F238E27FC236}">
                <a16:creationId xmlns:a16="http://schemas.microsoft.com/office/drawing/2014/main" id="{41D3327A-7803-4148-B1B4-E7AD6A4960F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32788" y="53086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Summary</a:t>
            </a:r>
          </a:p>
        </p:txBody>
      </p:sp>
      <p:sp>
        <p:nvSpPr>
          <p:cNvPr id="327" name="PH_Contents__PH_AgendaItem_Page_L2___148678">
            <a:hlinkClick r:id="rId70" action="ppaction://hlinksldjump"/>
            <a:extLst>
              <a:ext uri="{FF2B5EF4-FFF2-40B4-BE49-F238E27FC236}">
                <a16:creationId xmlns:a16="http://schemas.microsoft.com/office/drawing/2014/main" id="{015851E2-FBF3-4DA0-8F17-1E9CF4958A0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336988" y="49149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21</a:t>
            </a:r>
          </a:p>
        </p:txBody>
      </p:sp>
      <p:sp>
        <p:nvSpPr>
          <p:cNvPr id="326" name="PH_Contents__PH_AgendaItem_Duration_L2___148678">
            <a:extLst>
              <a:ext uri="{FF2B5EF4-FFF2-40B4-BE49-F238E27FC236}">
                <a16:creationId xmlns:a16="http://schemas.microsoft.com/office/drawing/2014/main" id="{820300C8-5438-472E-AB76-72C55356679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651188" y="49149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25" name="PH_Contents__PH_AgendaItem_Slot_L2___148678">
            <a:extLst>
              <a:ext uri="{FF2B5EF4-FFF2-40B4-BE49-F238E27FC236}">
                <a16:creationId xmlns:a16="http://schemas.microsoft.com/office/drawing/2014/main" id="{A5CFF92D-47D2-430F-9B9E-B3E14EDF74A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330388" y="49149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24" name="PH_Contents__PH_AgendaItem_Owner_L2___148678">
            <a:extLst>
              <a:ext uri="{FF2B5EF4-FFF2-40B4-BE49-F238E27FC236}">
                <a16:creationId xmlns:a16="http://schemas.microsoft.com/office/drawing/2014/main" id="{5130CDCE-60A8-427D-BBEA-188B63463C8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63588" y="49149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23" name="PH_Contents__PH_AgendaItem_No_L2___148678">
            <a:extLst>
              <a:ext uri="{FF2B5EF4-FFF2-40B4-BE49-F238E27FC236}">
                <a16:creationId xmlns:a16="http://schemas.microsoft.com/office/drawing/2014/main" id="{6F00E110-BFA1-4FA7-AB3E-D4B80A7F4CD2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32788" y="49149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3.2</a:t>
            </a:r>
          </a:p>
        </p:txBody>
      </p:sp>
      <p:sp>
        <p:nvSpPr>
          <p:cNvPr id="322" name="PH_Contents__PH_AgendaItem_Name_L2___148678">
            <a:hlinkClick r:id="rId70" action="ppaction://hlinksldjump"/>
            <a:extLst>
              <a:ext uri="{FF2B5EF4-FFF2-40B4-BE49-F238E27FC236}">
                <a16:creationId xmlns:a16="http://schemas.microsoft.com/office/drawing/2014/main" id="{2737C812-A30D-4A72-82F1-5C40EF3018D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691588" y="49149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2</a:t>
            </a:r>
          </a:p>
        </p:txBody>
      </p:sp>
      <p:sp>
        <p:nvSpPr>
          <p:cNvPr id="321" name="PH_Contents__PH_AgendaItem_Page_L3___764976">
            <a:hlinkClick r:id="rId71" action="ppaction://hlinksldjump"/>
            <a:extLst>
              <a:ext uri="{FF2B5EF4-FFF2-40B4-BE49-F238E27FC236}">
                <a16:creationId xmlns:a16="http://schemas.microsoft.com/office/drawing/2014/main" id="{A1FD9812-29BE-4A27-BCA1-0B663700F4C7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336988" y="45212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19</a:t>
            </a:r>
          </a:p>
        </p:txBody>
      </p:sp>
      <p:sp>
        <p:nvSpPr>
          <p:cNvPr id="320" name="PH_Contents__PH_AgendaItem_Duration_L3___764976">
            <a:extLst>
              <a:ext uri="{FF2B5EF4-FFF2-40B4-BE49-F238E27FC236}">
                <a16:creationId xmlns:a16="http://schemas.microsoft.com/office/drawing/2014/main" id="{8DEAA2B6-2074-4841-947F-4F38F467A6E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651188" y="45212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19" name="PH_Contents__PH_AgendaItem_Slot_L3___764976">
            <a:extLst>
              <a:ext uri="{FF2B5EF4-FFF2-40B4-BE49-F238E27FC236}">
                <a16:creationId xmlns:a16="http://schemas.microsoft.com/office/drawing/2014/main" id="{2F3F5ADE-9C41-43B9-BDBD-0354ECEC4B0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330388" y="45212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18" name="PH_Contents__PH_AgendaItem_Owner_L3___764976">
            <a:extLst>
              <a:ext uri="{FF2B5EF4-FFF2-40B4-BE49-F238E27FC236}">
                <a16:creationId xmlns:a16="http://schemas.microsoft.com/office/drawing/2014/main" id="{2610349D-92AB-41C4-8DB1-DC123ADFAD8D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263588" y="45212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17" name="PH_Contents__PH_AgendaItem_No_L3___764976">
            <a:extLst>
              <a:ext uri="{FF2B5EF4-FFF2-40B4-BE49-F238E27FC236}">
                <a16:creationId xmlns:a16="http://schemas.microsoft.com/office/drawing/2014/main" id="{D2180065-C77A-4533-A2E5-5282AD8F3FA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666188" y="45212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3.1.2</a:t>
            </a:r>
          </a:p>
        </p:txBody>
      </p:sp>
      <p:sp>
        <p:nvSpPr>
          <p:cNvPr id="316" name="PH_Contents__PH_AgendaItem_Name_L3___764976">
            <a:hlinkClick r:id="rId71" action="ppaction://hlinksldjump"/>
            <a:extLst>
              <a:ext uri="{FF2B5EF4-FFF2-40B4-BE49-F238E27FC236}">
                <a16:creationId xmlns:a16="http://schemas.microsoft.com/office/drawing/2014/main" id="{12062CF5-D63F-4EE3-BDD3-09181C9C6260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224988" y="4521200"/>
            <a:ext cx="39878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1 - Step 2</a:t>
            </a:r>
          </a:p>
        </p:txBody>
      </p:sp>
      <p:sp>
        <p:nvSpPr>
          <p:cNvPr id="315" name="PH_Contents__PH_AgendaItem_Page_L3___38504">
            <a:hlinkClick r:id="rId72" action="ppaction://hlinksldjump"/>
            <a:extLst>
              <a:ext uri="{FF2B5EF4-FFF2-40B4-BE49-F238E27FC236}">
                <a16:creationId xmlns:a16="http://schemas.microsoft.com/office/drawing/2014/main" id="{8409BCA5-3848-4E9D-BAEA-F57DDAE55F8B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336988" y="41275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17</a:t>
            </a:r>
          </a:p>
        </p:txBody>
      </p:sp>
      <p:sp>
        <p:nvSpPr>
          <p:cNvPr id="314" name="PH_Contents__PH_AgendaItem_Duration_L3___38504">
            <a:extLst>
              <a:ext uri="{FF2B5EF4-FFF2-40B4-BE49-F238E27FC236}">
                <a16:creationId xmlns:a16="http://schemas.microsoft.com/office/drawing/2014/main" id="{BE8E7EC2-6BEB-4C56-A77C-FF8F701B08FA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8651188" y="41275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13" name="PH_Contents__PH_AgendaItem_Slot_L3___38504">
            <a:extLst>
              <a:ext uri="{FF2B5EF4-FFF2-40B4-BE49-F238E27FC236}">
                <a16:creationId xmlns:a16="http://schemas.microsoft.com/office/drawing/2014/main" id="{6EE17543-2E45-4063-9A92-6A4C506BAAC6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330388" y="41275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12" name="PH_Contents__PH_AgendaItem_Owner_L3___38504">
            <a:extLst>
              <a:ext uri="{FF2B5EF4-FFF2-40B4-BE49-F238E27FC236}">
                <a16:creationId xmlns:a16="http://schemas.microsoft.com/office/drawing/2014/main" id="{028921FA-4257-4F8E-B19B-33F3BBC3E935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263588" y="41275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11" name="PH_Contents__PH_AgendaItem_No_L3___38504">
            <a:extLst>
              <a:ext uri="{FF2B5EF4-FFF2-40B4-BE49-F238E27FC236}">
                <a16:creationId xmlns:a16="http://schemas.microsoft.com/office/drawing/2014/main" id="{90CB508A-13F8-49AB-814E-2B013B2956DB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666188" y="41275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3.1.1</a:t>
            </a:r>
          </a:p>
        </p:txBody>
      </p:sp>
      <p:sp>
        <p:nvSpPr>
          <p:cNvPr id="310" name="PH_Contents__PH_AgendaItem_Name_L3___38504">
            <a:hlinkClick r:id="rId72" action="ppaction://hlinksldjump"/>
            <a:extLst>
              <a:ext uri="{FF2B5EF4-FFF2-40B4-BE49-F238E27FC236}">
                <a16:creationId xmlns:a16="http://schemas.microsoft.com/office/drawing/2014/main" id="{DB7E1FD5-A042-47D2-9535-4954FB8BCB42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2224988" y="4127500"/>
            <a:ext cx="39878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1 - Step 1</a:t>
            </a:r>
          </a:p>
        </p:txBody>
      </p:sp>
      <p:sp>
        <p:nvSpPr>
          <p:cNvPr id="309" name="PH_Contents__PH_AgendaItem_Page_L2___454961">
            <a:hlinkClick r:id="rId73" action="ppaction://hlinksldjump"/>
            <a:extLst>
              <a:ext uri="{FF2B5EF4-FFF2-40B4-BE49-F238E27FC236}">
                <a16:creationId xmlns:a16="http://schemas.microsoft.com/office/drawing/2014/main" id="{F3463B64-C166-4EA6-AE77-309BB7D72AC7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336988" y="37338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15</a:t>
            </a:r>
          </a:p>
        </p:txBody>
      </p:sp>
      <p:sp>
        <p:nvSpPr>
          <p:cNvPr id="308" name="PH_Contents__PH_AgendaItem_Duration_L2___454961">
            <a:extLst>
              <a:ext uri="{FF2B5EF4-FFF2-40B4-BE49-F238E27FC236}">
                <a16:creationId xmlns:a16="http://schemas.microsoft.com/office/drawing/2014/main" id="{2F746575-C770-4D95-B11E-7CB7F12FCB23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8651188" y="37338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07" name="PH_Contents__PH_AgendaItem_Slot_L2___454961">
            <a:extLst>
              <a:ext uri="{FF2B5EF4-FFF2-40B4-BE49-F238E27FC236}">
                <a16:creationId xmlns:a16="http://schemas.microsoft.com/office/drawing/2014/main" id="{6730B60E-EAC8-49BF-8FB1-54A1768B5FED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7330388" y="37338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06" name="PH_Contents__PH_AgendaItem_Owner_L2___454961">
            <a:extLst>
              <a:ext uri="{FF2B5EF4-FFF2-40B4-BE49-F238E27FC236}">
                <a16:creationId xmlns:a16="http://schemas.microsoft.com/office/drawing/2014/main" id="{07991109-5C8B-48D6-AD44-D428DF1AF0B3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6263588" y="37338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05" name="PH_Contents__PH_AgendaItem_No_L2___454961">
            <a:extLst>
              <a:ext uri="{FF2B5EF4-FFF2-40B4-BE49-F238E27FC236}">
                <a16:creationId xmlns:a16="http://schemas.microsoft.com/office/drawing/2014/main" id="{589B1FF5-37EE-46DD-B6A0-E7E483E4A2F7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1132788" y="37338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</a:t>
            </a:r>
          </a:p>
        </p:txBody>
      </p:sp>
      <p:sp>
        <p:nvSpPr>
          <p:cNvPr id="304" name="PH_Contents__PH_AgendaItem_Name_L2___454961">
            <a:hlinkClick r:id="rId73" action="ppaction://hlinksldjump"/>
            <a:extLst>
              <a:ext uri="{FF2B5EF4-FFF2-40B4-BE49-F238E27FC236}">
                <a16:creationId xmlns:a16="http://schemas.microsoft.com/office/drawing/2014/main" id="{64B4D02F-C81A-4E21-AA76-5412A5ADBF74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691588" y="37338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</a:t>
            </a:r>
          </a:p>
        </p:txBody>
      </p:sp>
      <p:sp>
        <p:nvSpPr>
          <p:cNvPr id="303" name="PH_Contents__PH_AgendaItem_Page___961073">
            <a:hlinkClick r:id="rId74" action="ppaction://hlinksldjump"/>
            <a:extLst>
              <a:ext uri="{FF2B5EF4-FFF2-40B4-BE49-F238E27FC236}">
                <a16:creationId xmlns:a16="http://schemas.microsoft.com/office/drawing/2014/main" id="{82F33F3E-8091-482B-8006-58AE6AD17158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9336988" y="33401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14</a:t>
            </a:r>
          </a:p>
        </p:txBody>
      </p:sp>
      <p:sp>
        <p:nvSpPr>
          <p:cNvPr id="302" name="PH_Contents__PH_AgendaItem_Duration___961073">
            <a:extLst>
              <a:ext uri="{FF2B5EF4-FFF2-40B4-BE49-F238E27FC236}">
                <a16:creationId xmlns:a16="http://schemas.microsoft.com/office/drawing/2014/main" id="{773A2BDC-2F3D-44AF-B77F-0E3579CA2D37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8651188" y="33401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01" name="PH_Contents__PH_AgendaItem_Slot___961073">
            <a:extLst>
              <a:ext uri="{FF2B5EF4-FFF2-40B4-BE49-F238E27FC236}">
                <a16:creationId xmlns:a16="http://schemas.microsoft.com/office/drawing/2014/main" id="{C124C9BE-1F9A-45E7-AA90-0A2BB6E9DC6B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7330388" y="33401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00" name="PH_Contents__PH_AgendaItem_Owner___961073">
            <a:extLst>
              <a:ext uri="{FF2B5EF4-FFF2-40B4-BE49-F238E27FC236}">
                <a16:creationId xmlns:a16="http://schemas.microsoft.com/office/drawing/2014/main" id="{A23F933D-6C88-4A22-819B-8EDA7906B583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263588" y="33401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99" name="PH_Contents__PH_AgendaItem_No___961073">
            <a:extLst>
              <a:ext uri="{FF2B5EF4-FFF2-40B4-BE49-F238E27FC236}">
                <a16:creationId xmlns:a16="http://schemas.microsoft.com/office/drawing/2014/main" id="{0A50C54A-BEA5-45CE-8050-EC56BC87D136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573988" y="33401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</a:t>
            </a:r>
          </a:p>
        </p:txBody>
      </p:sp>
      <p:sp>
        <p:nvSpPr>
          <p:cNvPr id="298" name="PH_Contents__PH_AgendaItem_Name___961073">
            <a:hlinkClick r:id="rId74" action="ppaction://hlinksldjump"/>
            <a:extLst>
              <a:ext uri="{FF2B5EF4-FFF2-40B4-BE49-F238E27FC236}">
                <a16:creationId xmlns:a16="http://schemas.microsoft.com/office/drawing/2014/main" id="{08B9311F-85E6-460B-8DC2-24DF3745750C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132788" y="33401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Solution</a:t>
            </a:r>
          </a:p>
        </p:txBody>
      </p:sp>
      <p:sp>
        <p:nvSpPr>
          <p:cNvPr id="297" name="PH_Contents__PH_AgendaItem_Page_L2_Current___396844">
            <a:hlinkClick r:id="rId75" action="ppaction://hlinksldjump"/>
            <a:extLst>
              <a:ext uri="{FF2B5EF4-FFF2-40B4-BE49-F238E27FC236}">
                <a16:creationId xmlns:a16="http://schemas.microsoft.com/office/drawing/2014/main" id="{E76EC136-436E-4D69-8F02-8C6E18503466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9336988" y="2946400"/>
            <a:ext cx="635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96" name="PH_Contents__PH_AgendaItem_Duration_L2_Current___396844">
            <a:extLst>
              <a:ext uri="{FF2B5EF4-FFF2-40B4-BE49-F238E27FC236}">
                <a16:creationId xmlns:a16="http://schemas.microsoft.com/office/drawing/2014/main" id="{0E873104-E7EC-4987-AAB6-EA6170DF7479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8651188" y="2946400"/>
            <a:ext cx="635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30min</a:t>
            </a:r>
          </a:p>
        </p:txBody>
      </p:sp>
      <p:sp>
        <p:nvSpPr>
          <p:cNvPr id="295" name="PH_Contents__PH_AgendaItem_Slot_L2_Current___396844">
            <a:extLst>
              <a:ext uri="{FF2B5EF4-FFF2-40B4-BE49-F238E27FC236}">
                <a16:creationId xmlns:a16="http://schemas.microsoft.com/office/drawing/2014/main" id="{04F022D2-B1E7-4381-A034-5B0334520E66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7330388" y="2946400"/>
            <a:ext cx="1270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09:00-09:30</a:t>
            </a:r>
          </a:p>
        </p:txBody>
      </p:sp>
      <p:sp>
        <p:nvSpPr>
          <p:cNvPr id="294" name="PH_Contents__PH_AgendaItem_Owner_L2_Current___396844">
            <a:extLst>
              <a:ext uri="{FF2B5EF4-FFF2-40B4-BE49-F238E27FC236}">
                <a16:creationId xmlns:a16="http://schemas.microsoft.com/office/drawing/2014/main" id="{75955F48-B557-4C97-A04A-340C08F15BD6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6263588" y="2946400"/>
            <a:ext cx="1016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Jane Zane</a:t>
            </a:r>
          </a:p>
        </p:txBody>
      </p:sp>
      <p:sp>
        <p:nvSpPr>
          <p:cNvPr id="293" name="PH_Contents__PH_AgendaItem_No_L2_Current___396844">
            <a:extLst>
              <a:ext uri="{FF2B5EF4-FFF2-40B4-BE49-F238E27FC236}">
                <a16:creationId xmlns:a16="http://schemas.microsoft.com/office/drawing/2014/main" id="{CC2600BB-4FFB-4C8F-927D-A42873CF6A55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1132788" y="2946400"/>
            <a:ext cx="508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2.2</a:t>
            </a:r>
          </a:p>
        </p:txBody>
      </p:sp>
      <p:sp>
        <p:nvSpPr>
          <p:cNvPr id="292" name="PH_Contents__PH_AgendaItem_Name_L2_Current___396844">
            <a:hlinkClick r:id="rId75" action="ppaction://hlinksldjump"/>
            <a:extLst>
              <a:ext uri="{FF2B5EF4-FFF2-40B4-BE49-F238E27FC236}">
                <a16:creationId xmlns:a16="http://schemas.microsoft.com/office/drawing/2014/main" id="{2123A552-E1F9-4A51-BD4B-59DAE2944A41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1691588" y="2946400"/>
            <a:ext cx="45212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Sub issue 2</a:t>
            </a:r>
          </a:p>
        </p:txBody>
      </p:sp>
      <p:sp>
        <p:nvSpPr>
          <p:cNvPr id="291" name="PH_Contents__PH_AgendaItem_Page_L2___346894">
            <a:hlinkClick r:id="rId76" action="ppaction://hlinksldjump"/>
            <a:extLst>
              <a:ext uri="{FF2B5EF4-FFF2-40B4-BE49-F238E27FC236}">
                <a16:creationId xmlns:a16="http://schemas.microsoft.com/office/drawing/2014/main" id="{0A1A1020-4C46-480D-A5EC-2C53F776EA3C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9336988" y="25527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10</a:t>
            </a:r>
          </a:p>
        </p:txBody>
      </p:sp>
      <p:sp>
        <p:nvSpPr>
          <p:cNvPr id="290" name="PH_Contents__PH_AgendaItem_Duration_L2___346894">
            <a:extLst>
              <a:ext uri="{FF2B5EF4-FFF2-40B4-BE49-F238E27FC236}">
                <a16:creationId xmlns:a16="http://schemas.microsoft.com/office/drawing/2014/main" id="{9A736FBA-DF7E-4B76-9DE6-DA5606C24FD1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8651188" y="25527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89" name="PH_Contents__PH_AgendaItem_Slot_L2___346894">
            <a:extLst>
              <a:ext uri="{FF2B5EF4-FFF2-40B4-BE49-F238E27FC236}">
                <a16:creationId xmlns:a16="http://schemas.microsoft.com/office/drawing/2014/main" id="{32B541FD-3727-4A4F-B0EF-E5BCE2A95000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7330388" y="25527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88" name="PH_Contents__PH_AgendaItem_Owner_L2___346894">
            <a:extLst>
              <a:ext uri="{FF2B5EF4-FFF2-40B4-BE49-F238E27FC236}">
                <a16:creationId xmlns:a16="http://schemas.microsoft.com/office/drawing/2014/main" id="{140C532E-FA7A-4E0E-BD15-9B41CF908294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6263588" y="25527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87" name="PH_Contents__PH_AgendaItem_No_L2___346894">
            <a:extLst>
              <a:ext uri="{FF2B5EF4-FFF2-40B4-BE49-F238E27FC236}">
                <a16:creationId xmlns:a16="http://schemas.microsoft.com/office/drawing/2014/main" id="{50A1E3FF-FB38-4FA3-AC57-5818A0643351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1132788" y="25527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2.1</a:t>
            </a:r>
          </a:p>
        </p:txBody>
      </p:sp>
      <p:sp>
        <p:nvSpPr>
          <p:cNvPr id="286" name="PH_Contents__PH_AgendaItem_Name_L2___346894">
            <a:hlinkClick r:id="rId76" action="ppaction://hlinksldjump"/>
            <a:extLst>
              <a:ext uri="{FF2B5EF4-FFF2-40B4-BE49-F238E27FC236}">
                <a16:creationId xmlns:a16="http://schemas.microsoft.com/office/drawing/2014/main" id="{7C3401BF-AF1D-47B9-9BB2-46ECE21F4901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1691588" y="25527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 issue 1</a:t>
            </a:r>
          </a:p>
        </p:txBody>
      </p:sp>
      <p:sp>
        <p:nvSpPr>
          <p:cNvPr id="285" name="PH_Contents__PH_AgendaItem_Page___21448">
            <a:hlinkClick r:id="rId77" action="ppaction://hlinksldjump"/>
            <a:extLst>
              <a:ext uri="{FF2B5EF4-FFF2-40B4-BE49-F238E27FC236}">
                <a16:creationId xmlns:a16="http://schemas.microsoft.com/office/drawing/2014/main" id="{540BD3EA-2EAE-46D3-A9A7-67BA9EA33D32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9336988" y="2159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8</a:t>
            </a:r>
          </a:p>
        </p:txBody>
      </p:sp>
      <p:sp>
        <p:nvSpPr>
          <p:cNvPr id="284" name="PH_Contents__PH_AgendaItem_Duration___21448">
            <a:extLst>
              <a:ext uri="{FF2B5EF4-FFF2-40B4-BE49-F238E27FC236}">
                <a16:creationId xmlns:a16="http://schemas.microsoft.com/office/drawing/2014/main" id="{CC4248F0-2AB5-4E0F-861C-2BDF1815D616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8651188" y="2159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83" name="PH_Contents__PH_AgendaItem_Slot___21448">
            <a:extLst>
              <a:ext uri="{FF2B5EF4-FFF2-40B4-BE49-F238E27FC236}">
                <a16:creationId xmlns:a16="http://schemas.microsoft.com/office/drawing/2014/main" id="{B22C699B-6F8B-41A1-8D46-ABDF84873146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7330388" y="21590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82" name="PH_Contents__PH_AgendaItem_Owner___21448">
            <a:extLst>
              <a:ext uri="{FF2B5EF4-FFF2-40B4-BE49-F238E27FC236}">
                <a16:creationId xmlns:a16="http://schemas.microsoft.com/office/drawing/2014/main" id="{E669DB90-0341-4F1F-B176-7C9760AD771C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6263588" y="21590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81" name="PH_Contents__PH_AgendaItem_No___21448">
            <a:extLst>
              <a:ext uri="{FF2B5EF4-FFF2-40B4-BE49-F238E27FC236}">
                <a16:creationId xmlns:a16="http://schemas.microsoft.com/office/drawing/2014/main" id="{0C64C4D9-E927-4F6B-B0F5-76FDC56F0206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573988" y="21590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</a:t>
            </a:r>
          </a:p>
        </p:txBody>
      </p:sp>
      <p:sp>
        <p:nvSpPr>
          <p:cNvPr id="280" name="PH_Contents__PH_AgendaItem_Name___21448">
            <a:hlinkClick r:id="rId77" action="ppaction://hlinksldjump"/>
            <a:extLst>
              <a:ext uri="{FF2B5EF4-FFF2-40B4-BE49-F238E27FC236}">
                <a16:creationId xmlns:a16="http://schemas.microsoft.com/office/drawing/2014/main" id="{F99FA840-A9A2-453A-B40E-D90AD43ADCF0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1132788" y="21590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Problem</a:t>
            </a:r>
          </a:p>
        </p:txBody>
      </p:sp>
      <p:sp>
        <p:nvSpPr>
          <p:cNvPr id="279" name="PH_Contents__PH_AgendaItem_Page___383881">
            <a:hlinkClick r:id="rId78" action="ppaction://hlinksldjump"/>
            <a:extLst>
              <a:ext uri="{FF2B5EF4-FFF2-40B4-BE49-F238E27FC236}">
                <a16:creationId xmlns:a16="http://schemas.microsoft.com/office/drawing/2014/main" id="{792354C4-605F-4615-9C56-59C0340D00D6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9336988" y="17653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6</a:t>
            </a:r>
          </a:p>
        </p:txBody>
      </p:sp>
      <p:sp>
        <p:nvSpPr>
          <p:cNvPr id="278" name="PH_Contents__PH_AgendaItem_Duration___383881">
            <a:extLst>
              <a:ext uri="{FF2B5EF4-FFF2-40B4-BE49-F238E27FC236}">
                <a16:creationId xmlns:a16="http://schemas.microsoft.com/office/drawing/2014/main" id="{D744D2CA-98CB-44AD-887F-E41CFD063161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8651188" y="17653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77" name="PH_Contents__PH_AgendaItem_Slot___383881">
            <a:extLst>
              <a:ext uri="{FF2B5EF4-FFF2-40B4-BE49-F238E27FC236}">
                <a16:creationId xmlns:a16="http://schemas.microsoft.com/office/drawing/2014/main" id="{5821DF2A-48C9-40D6-9170-B7AD8AF23DDD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7330388" y="17653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76" name="PH_Contents__PH_AgendaItem_Owner___383881">
            <a:extLst>
              <a:ext uri="{FF2B5EF4-FFF2-40B4-BE49-F238E27FC236}">
                <a16:creationId xmlns:a16="http://schemas.microsoft.com/office/drawing/2014/main" id="{9E5C7550-88DF-4514-A6D0-9ADD7BA55C62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6263588" y="17653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John Doe</a:t>
            </a:r>
          </a:p>
        </p:txBody>
      </p:sp>
      <p:sp>
        <p:nvSpPr>
          <p:cNvPr id="275" name="PH_Contents__PH_AgendaItem_No___383881">
            <a:extLst>
              <a:ext uri="{FF2B5EF4-FFF2-40B4-BE49-F238E27FC236}">
                <a16:creationId xmlns:a16="http://schemas.microsoft.com/office/drawing/2014/main" id="{8C2D53C1-575E-49A1-8922-D6CF16D0180D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573988" y="17653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</a:t>
            </a:r>
          </a:p>
        </p:txBody>
      </p:sp>
      <p:sp>
        <p:nvSpPr>
          <p:cNvPr id="274" name="PH_Contents__PH_AgendaItem_Name___383881">
            <a:hlinkClick r:id="rId78" action="ppaction://hlinksldjump"/>
            <a:extLst>
              <a:ext uri="{FF2B5EF4-FFF2-40B4-BE49-F238E27FC236}">
                <a16:creationId xmlns:a16="http://schemas.microsoft.com/office/drawing/2014/main" id="{A04950BE-B882-41CD-9036-60C5F801D772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1132788" y="17653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Initial position</a:t>
            </a:r>
          </a:p>
        </p:txBody>
      </p:sp>
      <p:sp>
        <p:nvSpPr>
          <p:cNvPr id="273" name="PH_Contents__PH_AgendaItem_Page_Header___ID">
            <a:hlinkClick r:id="" action="ppaction://noaction"/>
            <a:extLst>
              <a:ext uri="{FF2B5EF4-FFF2-40B4-BE49-F238E27FC236}">
                <a16:creationId xmlns:a16="http://schemas.microsoft.com/office/drawing/2014/main" id="{D04D6647-6B6F-4247-8176-4B1293E96C7C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9336988" y="13716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Page</a:t>
            </a:r>
          </a:p>
        </p:txBody>
      </p:sp>
      <p:sp>
        <p:nvSpPr>
          <p:cNvPr id="272" name="PH_Contents__PH_AgendaItem_Duration_Header___ID">
            <a:extLst>
              <a:ext uri="{FF2B5EF4-FFF2-40B4-BE49-F238E27FC236}">
                <a16:creationId xmlns:a16="http://schemas.microsoft.com/office/drawing/2014/main" id="{6DC7F9A9-A8EC-464B-9E32-A1C30A82A949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8651188" y="13716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Span</a:t>
            </a:r>
          </a:p>
        </p:txBody>
      </p:sp>
      <p:sp>
        <p:nvSpPr>
          <p:cNvPr id="271" name="PH_Contents__PH_AgendaItem_Slot_Header___ID">
            <a:extLst>
              <a:ext uri="{FF2B5EF4-FFF2-40B4-BE49-F238E27FC236}">
                <a16:creationId xmlns:a16="http://schemas.microsoft.com/office/drawing/2014/main" id="{5A77C5C7-594B-4861-AFC1-65DF8230C97E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7330388" y="1371600"/>
            <a:ext cx="127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Slot</a:t>
            </a:r>
          </a:p>
        </p:txBody>
      </p:sp>
      <p:sp>
        <p:nvSpPr>
          <p:cNvPr id="270" name="PH_Contents__PH_AgendaItem_Owner_Header___ID">
            <a:extLst>
              <a:ext uri="{FF2B5EF4-FFF2-40B4-BE49-F238E27FC236}">
                <a16:creationId xmlns:a16="http://schemas.microsoft.com/office/drawing/2014/main" id="{24233A78-3908-48CF-BC4D-08F13C984B0C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6263588" y="1371600"/>
            <a:ext cx="1016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Owner</a:t>
            </a:r>
          </a:p>
        </p:txBody>
      </p:sp>
      <p:sp>
        <p:nvSpPr>
          <p:cNvPr id="269" name="PH_Contents__PH_AgendaItem_No_Header___ID">
            <a:extLst>
              <a:ext uri="{FF2B5EF4-FFF2-40B4-BE49-F238E27FC236}">
                <a16:creationId xmlns:a16="http://schemas.microsoft.com/office/drawing/2014/main" id="{523D1023-9414-4138-A6F9-A53F9E4C71CA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573988" y="1371600"/>
            <a:ext cx="508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No.</a:t>
            </a:r>
          </a:p>
        </p:txBody>
      </p:sp>
      <p:sp>
        <p:nvSpPr>
          <p:cNvPr id="268" name="PH_Contents__PH_AgendaItem_Name_Header___ID">
            <a:hlinkClick r:id="" action="ppaction://noaction"/>
            <a:extLst>
              <a:ext uri="{FF2B5EF4-FFF2-40B4-BE49-F238E27FC236}">
                <a16:creationId xmlns:a16="http://schemas.microsoft.com/office/drawing/2014/main" id="{A451A2E0-8FA0-424A-A4F2-2664113A3E2F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1132788" y="1371600"/>
            <a:ext cx="508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Agenda Item</a:t>
            </a:r>
          </a:p>
        </p:txBody>
      </p:sp>
      <p:sp>
        <p:nvSpPr>
          <p:cNvPr id="180" name="Title 179">
            <a:extLst>
              <a:ext uri="{FF2B5EF4-FFF2-40B4-BE49-F238E27FC236}">
                <a16:creationId xmlns:a16="http://schemas.microsoft.com/office/drawing/2014/main" id="{7DFF69E4-ABB9-4D85-A21B-9E7FF8B7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33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issue 2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536575" y="1266825"/>
          <a:ext cx="10620375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819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9610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H_Contents__PH_AgendaItem_Page___962176">
            <a:hlinkClick r:id="rId69" action="ppaction://hlinksldjump"/>
            <a:extLst>
              <a:ext uri="{FF2B5EF4-FFF2-40B4-BE49-F238E27FC236}">
                <a16:creationId xmlns:a16="http://schemas.microsoft.com/office/drawing/2014/main" id="{1B434DFC-BBD1-444F-8CFC-58F88F852FA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336988" y="53086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23</a:t>
            </a:r>
          </a:p>
        </p:txBody>
      </p:sp>
      <p:sp>
        <p:nvSpPr>
          <p:cNvPr id="331" name="PH_Contents__PH_AgendaItem_Duration___962176">
            <a:extLst>
              <a:ext uri="{FF2B5EF4-FFF2-40B4-BE49-F238E27FC236}">
                <a16:creationId xmlns:a16="http://schemas.microsoft.com/office/drawing/2014/main" id="{348D3C27-6EFB-4B0E-900F-4715E2AA781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51188" y="53086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30" name="PH_Contents__PH_AgendaItem_Slot___962176">
            <a:extLst>
              <a:ext uri="{FF2B5EF4-FFF2-40B4-BE49-F238E27FC236}">
                <a16:creationId xmlns:a16="http://schemas.microsoft.com/office/drawing/2014/main" id="{2C7C014B-CAE4-48D8-8410-2BC1CB00C96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330388" y="53086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29" name="PH_Contents__PH_AgendaItem_Owner___962176">
            <a:extLst>
              <a:ext uri="{FF2B5EF4-FFF2-40B4-BE49-F238E27FC236}">
                <a16:creationId xmlns:a16="http://schemas.microsoft.com/office/drawing/2014/main" id="{79764083-19E1-434B-AB7F-1DA7C9EB8EC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63588" y="53086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28" name="PH_Contents__PH_AgendaItem_No___962176">
            <a:extLst>
              <a:ext uri="{FF2B5EF4-FFF2-40B4-BE49-F238E27FC236}">
                <a16:creationId xmlns:a16="http://schemas.microsoft.com/office/drawing/2014/main" id="{6A64B290-5D77-4444-903A-3556137BF59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3988" y="53086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4</a:t>
            </a:r>
          </a:p>
        </p:txBody>
      </p:sp>
      <p:sp>
        <p:nvSpPr>
          <p:cNvPr id="327" name="PH_Contents__PH_AgendaItem_Name___962176">
            <a:hlinkClick r:id="rId69" action="ppaction://hlinksldjump"/>
            <a:extLst>
              <a:ext uri="{FF2B5EF4-FFF2-40B4-BE49-F238E27FC236}">
                <a16:creationId xmlns:a16="http://schemas.microsoft.com/office/drawing/2014/main" id="{B30DC574-776F-4779-A5D2-F981A6A0E79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32788" y="53086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Summary</a:t>
            </a:r>
          </a:p>
        </p:txBody>
      </p:sp>
      <p:sp>
        <p:nvSpPr>
          <p:cNvPr id="326" name="PH_Contents__PH_AgendaItem_Page_L2___148678">
            <a:hlinkClick r:id="rId70" action="ppaction://hlinksldjump"/>
            <a:extLst>
              <a:ext uri="{FF2B5EF4-FFF2-40B4-BE49-F238E27FC236}">
                <a16:creationId xmlns:a16="http://schemas.microsoft.com/office/drawing/2014/main" id="{0CEF2B55-1517-4FBD-9D87-54AD5E93C1A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336988" y="49149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21</a:t>
            </a:r>
          </a:p>
        </p:txBody>
      </p:sp>
      <p:sp>
        <p:nvSpPr>
          <p:cNvPr id="325" name="PH_Contents__PH_AgendaItem_Duration_L2___148678">
            <a:extLst>
              <a:ext uri="{FF2B5EF4-FFF2-40B4-BE49-F238E27FC236}">
                <a16:creationId xmlns:a16="http://schemas.microsoft.com/office/drawing/2014/main" id="{714456F7-2248-4DAE-B89A-5FEA86C623C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651188" y="49149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24" name="PH_Contents__PH_AgendaItem_Slot_L2___148678">
            <a:extLst>
              <a:ext uri="{FF2B5EF4-FFF2-40B4-BE49-F238E27FC236}">
                <a16:creationId xmlns:a16="http://schemas.microsoft.com/office/drawing/2014/main" id="{EB99E003-DC24-49A9-BA18-9DED0057E32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330388" y="49149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23" name="PH_Contents__PH_AgendaItem_Owner_L2___148678">
            <a:extLst>
              <a:ext uri="{FF2B5EF4-FFF2-40B4-BE49-F238E27FC236}">
                <a16:creationId xmlns:a16="http://schemas.microsoft.com/office/drawing/2014/main" id="{0C87CD17-C7F6-49BF-AFED-1EE83F75541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63588" y="49149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22" name="PH_Contents__PH_AgendaItem_No_L2___148678">
            <a:extLst>
              <a:ext uri="{FF2B5EF4-FFF2-40B4-BE49-F238E27FC236}">
                <a16:creationId xmlns:a16="http://schemas.microsoft.com/office/drawing/2014/main" id="{A9326F9A-8AC7-4CDF-9B3D-07E7152B670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32788" y="49149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3.2</a:t>
            </a:r>
          </a:p>
        </p:txBody>
      </p:sp>
      <p:sp>
        <p:nvSpPr>
          <p:cNvPr id="321" name="PH_Contents__PH_AgendaItem_Name_L2___148678">
            <a:hlinkClick r:id="rId70" action="ppaction://hlinksldjump"/>
            <a:extLst>
              <a:ext uri="{FF2B5EF4-FFF2-40B4-BE49-F238E27FC236}">
                <a16:creationId xmlns:a16="http://schemas.microsoft.com/office/drawing/2014/main" id="{A0333E6B-5014-424E-B426-B0A2092443A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691588" y="49149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2</a:t>
            </a:r>
          </a:p>
        </p:txBody>
      </p:sp>
      <p:sp>
        <p:nvSpPr>
          <p:cNvPr id="320" name="PH_Contents__PH_AgendaItem_Page_L3___764976">
            <a:hlinkClick r:id="rId71" action="ppaction://hlinksldjump"/>
            <a:extLst>
              <a:ext uri="{FF2B5EF4-FFF2-40B4-BE49-F238E27FC236}">
                <a16:creationId xmlns:a16="http://schemas.microsoft.com/office/drawing/2014/main" id="{89250E21-A0C1-433C-AE00-1A43CD389C12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336988" y="45212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19</a:t>
            </a:r>
          </a:p>
        </p:txBody>
      </p:sp>
      <p:sp>
        <p:nvSpPr>
          <p:cNvPr id="319" name="PH_Contents__PH_AgendaItem_Duration_L3___764976">
            <a:extLst>
              <a:ext uri="{FF2B5EF4-FFF2-40B4-BE49-F238E27FC236}">
                <a16:creationId xmlns:a16="http://schemas.microsoft.com/office/drawing/2014/main" id="{65D4A8C6-544A-45AE-B823-E86563EFD090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651188" y="45212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18" name="PH_Contents__PH_AgendaItem_Slot_L3___764976">
            <a:extLst>
              <a:ext uri="{FF2B5EF4-FFF2-40B4-BE49-F238E27FC236}">
                <a16:creationId xmlns:a16="http://schemas.microsoft.com/office/drawing/2014/main" id="{9FCB479F-125A-458C-93BF-50983D923E24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330388" y="45212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17" name="PH_Contents__PH_AgendaItem_Owner_L3___764976">
            <a:extLst>
              <a:ext uri="{FF2B5EF4-FFF2-40B4-BE49-F238E27FC236}">
                <a16:creationId xmlns:a16="http://schemas.microsoft.com/office/drawing/2014/main" id="{1F32811A-9632-4F6A-8D3B-637754C25A25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263588" y="45212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16" name="PH_Contents__PH_AgendaItem_No_L3___764976">
            <a:extLst>
              <a:ext uri="{FF2B5EF4-FFF2-40B4-BE49-F238E27FC236}">
                <a16:creationId xmlns:a16="http://schemas.microsoft.com/office/drawing/2014/main" id="{49EA3A0E-A68C-451A-9933-1BA5228A13CB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666188" y="45212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3.1.2</a:t>
            </a:r>
          </a:p>
        </p:txBody>
      </p:sp>
      <p:sp>
        <p:nvSpPr>
          <p:cNvPr id="315" name="PH_Contents__PH_AgendaItem_Name_L3___764976">
            <a:hlinkClick r:id="rId71" action="ppaction://hlinksldjump"/>
            <a:extLst>
              <a:ext uri="{FF2B5EF4-FFF2-40B4-BE49-F238E27FC236}">
                <a16:creationId xmlns:a16="http://schemas.microsoft.com/office/drawing/2014/main" id="{0426337A-5B0C-4170-BC73-5E006FBCB4B5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224988" y="4521200"/>
            <a:ext cx="39878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1 - Step 2</a:t>
            </a:r>
          </a:p>
        </p:txBody>
      </p:sp>
      <p:sp>
        <p:nvSpPr>
          <p:cNvPr id="314" name="PH_Contents__PH_AgendaItem_Page_L3___38504">
            <a:hlinkClick r:id="rId72" action="ppaction://hlinksldjump"/>
            <a:extLst>
              <a:ext uri="{FF2B5EF4-FFF2-40B4-BE49-F238E27FC236}">
                <a16:creationId xmlns:a16="http://schemas.microsoft.com/office/drawing/2014/main" id="{D89BEAA0-66AE-424C-A18D-163D7E2EFAC5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336988" y="41275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17</a:t>
            </a:r>
          </a:p>
        </p:txBody>
      </p:sp>
      <p:sp>
        <p:nvSpPr>
          <p:cNvPr id="313" name="PH_Contents__PH_AgendaItem_Duration_L3___38504">
            <a:extLst>
              <a:ext uri="{FF2B5EF4-FFF2-40B4-BE49-F238E27FC236}">
                <a16:creationId xmlns:a16="http://schemas.microsoft.com/office/drawing/2014/main" id="{73F55283-4ABA-4A87-9D3B-C6CEC91C22D2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8651188" y="41275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12" name="PH_Contents__PH_AgendaItem_Slot_L3___38504">
            <a:extLst>
              <a:ext uri="{FF2B5EF4-FFF2-40B4-BE49-F238E27FC236}">
                <a16:creationId xmlns:a16="http://schemas.microsoft.com/office/drawing/2014/main" id="{6A8AB10E-DEB1-4214-BDC5-88AC1A646427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330388" y="41275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11" name="PH_Contents__PH_AgendaItem_Owner_L3___38504">
            <a:extLst>
              <a:ext uri="{FF2B5EF4-FFF2-40B4-BE49-F238E27FC236}">
                <a16:creationId xmlns:a16="http://schemas.microsoft.com/office/drawing/2014/main" id="{4669B242-F35D-46C5-AA83-229A6A3A6D2D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263588" y="41275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10" name="PH_Contents__PH_AgendaItem_No_L3___38504">
            <a:extLst>
              <a:ext uri="{FF2B5EF4-FFF2-40B4-BE49-F238E27FC236}">
                <a16:creationId xmlns:a16="http://schemas.microsoft.com/office/drawing/2014/main" id="{FF3FEDED-CBF2-4A1B-A4DF-FD915689CBF9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666188" y="41275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3.1.1</a:t>
            </a:r>
          </a:p>
        </p:txBody>
      </p:sp>
      <p:sp>
        <p:nvSpPr>
          <p:cNvPr id="309" name="PH_Contents__PH_AgendaItem_Name_L3___38504">
            <a:hlinkClick r:id="rId72" action="ppaction://hlinksldjump"/>
            <a:extLst>
              <a:ext uri="{FF2B5EF4-FFF2-40B4-BE49-F238E27FC236}">
                <a16:creationId xmlns:a16="http://schemas.microsoft.com/office/drawing/2014/main" id="{7D903776-954B-4C08-87EE-65C8C9B95B97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2224988" y="4127500"/>
            <a:ext cx="39878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1 - Step 1</a:t>
            </a:r>
          </a:p>
        </p:txBody>
      </p:sp>
      <p:sp>
        <p:nvSpPr>
          <p:cNvPr id="308" name="PH_Contents__PH_AgendaItem_Page_L2___454961">
            <a:hlinkClick r:id="rId73" action="ppaction://hlinksldjump"/>
            <a:extLst>
              <a:ext uri="{FF2B5EF4-FFF2-40B4-BE49-F238E27FC236}">
                <a16:creationId xmlns:a16="http://schemas.microsoft.com/office/drawing/2014/main" id="{29BDD980-FB81-407A-BEC1-989AAC6B9C8F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336988" y="37338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15</a:t>
            </a:r>
          </a:p>
        </p:txBody>
      </p:sp>
      <p:sp>
        <p:nvSpPr>
          <p:cNvPr id="307" name="PH_Contents__PH_AgendaItem_Duration_L2___454961">
            <a:extLst>
              <a:ext uri="{FF2B5EF4-FFF2-40B4-BE49-F238E27FC236}">
                <a16:creationId xmlns:a16="http://schemas.microsoft.com/office/drawing/2014/main" id="{FABEBE4A-56C0-49AE-9131-8A62E7A773DF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8651188" y="37338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06" name="PH_Contents__PH_AgendaItem_Slot_L2___454961">
            <a:extLst>
              <a:ext uri="{FF2B5EF4-FFF2-40B4-BE49-F238E27FC236}">
                <a16:creationId xmlns:a16="http://schemas.microsoft.com/office/drawing/2014/main" id="{741EC5F0-687A-4980-BFBF-BE88D9148A8C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7330388" y="37338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05" name="PH_Contents__PH_AgendaItem_Owner_L2___454961">
            <a:extLst>
              <a:ext uri="{FF2B5EF4-FFF2-40B4-BE49-F238E27FC236}">
                <a16:creationId xmlns:a16="http://schemas.microsoft.com/office/drawing/2014/main" id="{163B87F6-5AC8-4DB2-B3C0-D19C0011DEBB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6263588" y="37338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04" name="PH_Contents__PH_AgendaItem_No_L2___454961">
            <a:extLst>
              <a:ext uri="{FF2B5EF4-FFF2-40B4-BE49-F238E27FC236}">
                <a16:creationId xmlns:a16="http://schemas.microsoft.com/office/drawing/2014/main" id="{B68360C6-E08B-46CD-9860-B089C4250FDF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1132788" y="37338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</a:t>
            </a:r>
          </a:p>
        </p:txBody>
      </p:sp>
      <p:sp>
        <p:nvSpPr>
          <p:cNvPr id="303" name="PH_Contents__PH_AgendaItem_Name_L2___454961">
            <a:hlinkClick r:id="rId73" action="ppaction://hlinksldjump"/>
            <a:extLst>
              <a:ext uri="{FF2B5EF4-FFF2-40B4-BE49-F238E27FC236}">
                <a16:creationId xmlns:a16="http://schemas.microsoft.com/office/drawing/2014/main" id="{4BF657E9-139F-4031-9AE4-782EFB5775C6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691588" y="37338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</a:t>
            </a:r>
          </a:p>
        </p:txBody>
      </p:sp>
      <p:sp>
        <p:nvSpPr>
          <p:cNvPr id="302" name="PH_Contents__PH_AgendaItem_Page_Current___961073">
            <a:hlinkClick r:id="rId74" action="ppaction://hlinksldjump"/>
            <a:extLst>
              <a:ext uri="{FF2B5EF4-FFF2-40B4-BE49-F238E27FC236}">
                <a16:creationId xmlns:a16="http://schemas.microsoft.com/office/drawing/2014/main" id="{5630EE03-98EC-455F-8BE1-9DBCD587D41A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9336988" y="3340100"/>
            <a:ext cx="635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01" name="PH_Contents__PH_AgendaItem_Duration_Current___961073">
            <a:extLst>
              <a:ext uri="{FF2B5EF4-FFF2-40B4-BE49-F238E27FC236}">
                <a16:creationId xmlns:a16="http://schemas.microsoft.com/office/drawing/2014/main" id="{41C7965C-6264-4F8A-9397-4F0DD8098B64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8651188" y="3340100"/>
            <a:ext cx="635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30min</a:t>
            </a:r>
          </a:p>
        </p:txBody>
      </p:sp>
      <p:sp>
        <p:nvSpPr>
          <p:cNvPr id="300" name="PH_Contents__PH_AgendaItem_Slot_Current___961073">
            <a:extLst>
              <a:ext uri="{FF2B5EF4-FFF2-40B4-BE49-F238E27FC236}">
                <a16:creationId xmlns:a16="http://schemas.microsoft.com/office/drawing/2014/main" id="{B84B840B-88B4-4C65-941B-DAED4190E58E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7330388" y="3340100"/>
            <a:ext cx="1270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09:00-09:30</a:t>
            </a:r>
          </a:p>
        </p:txBody>
      </p:sp>
      <p:sp>
        <p:nvSpPr>
          <p:cNvPr id="299" name="PH_Contents__PH_AgendaItem_Owner_Current___961073">
            <a:extLst>
              <a:ext uri="{FF2B5EF4-FFF2-40B4-BE49-F238E27FC236}">
                <a16:creationId xmlns:a16="http://schemas.microsoft.com/office/drawing/2014/main" id="{5AA65643-06DA-4315-A8F6-2DB5EB24C687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263588" y="3340100"/>
            <a:ext cx="1016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Jane Zane</a:t>
            </a:r>
          </a:p>
        </p:txBody>
      </p:sp>
      <p:sp>
        <p:nvSpPr>
          <p:cNvPr id="298" name="PH_Contents__PH_AgendaItem_No_Current___961073">
            <a:extLst>
              <a:ext uri="{FF2B5EF4-FFF2-40B4-BE49-F238E27FC236}">
                <a16:creationId xmlns:a16="http://schemas.microsoft.com/office/drawing/2014/main" id="{A63157DD-049C-4B25-BE2B-6B9FB2398BE1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573988" y="3340100"/>
            <a:ext cx="508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97" name="PH_Contents__PH_AgendaItem_Name_Current___961073">
            <a:hlinkClick r:id="rId74" action="ppaction://hlinksldjump"/>
            <a:extLst>
              <a:ext uri="{FF2B5EF4-FFF2-40B4-BE49-F238E27FC236}">
                <a16:creationId xmlns:a16="http://schemas.microsoft.com/office/drawing/2014/main" id="{E5C12937-9D67-495A-B2EF-71CA3A6F9CD3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132788" y="3340100"/>
            <a:ext cx="5080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Solution</a:t>
            </a:r>
          </a:p>
        </p:txBody>
      </p:sp>
      <p:sp>
        <p:nvSpPr>
          <p:cNvPr id="296" name="PH_Contents__PH_AgendaItem_Page_L2___396844">
            <a:hlinkClick r:id="rId75" action="ppaction://hlinksldjump"/>
            <a:extLst>
              <a:ext uri="{FF2B5EF4-FFF2-40B4-BE49-F238E27FC236}">
                <a16:creationId xmlns:a16="http://schemas.microsoft.com/office/drawing/2014/main" id="{DFB528BD-36E8-42F9-B16E-98D514902E2B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9336988" y="29464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12</a:t>
            </a:r>
          </a:p>
        </p:txBody>
      </p:sp>
      <p:sp>
        <p:nvSpPr>
          <p:cNvPr id="295" name="PH_Contents__PH_AgendaItem_Duration_L2___396844">
            <a:extLst>
              <a:ext uri="{FF2B5EF4-FFF2-40B4-BE49-F238E27FC236}">
                <a16:creationId xmlns:a16="http://schemas.microsoft.com/office/drawing/2014/main" id="{FB05EAB3-483B-46B0-A045-6B9479CF438E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8651188" y="29464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94" name="PH_Contents__PH_AgendaItem_Slot_L2___396844">
            <a:extLst>
              <a:ext uri="{FF2B5EF4-FFF2-40B4-BE49-F238E27FC236}">
                <a16:creationId xmlns:a16="http://schemas.microsoft.com/office/drawing/2014/main" id="{158E38A7-58BE-4015-A4A2-77B649D35091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7330388" y="29464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93" name="PH_Contents__PH_AgendaItem_Owner_L2___396844">
            <a:extLst>
              <a:ext uri="{FF2B5EF4-FFF2-40B4-BE49-F238E27FC236}">
                <a16:creationId xmlns:a16="http://schemas.microsoft.com/office/drawing/2014/main" id="{5D3DCFBC-B2AC-4A22-BA5B-C3D3D328B97E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6263588" y="29464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92" name="PH_Contents__PH_AgendaItem_No_L2___396844">
            <a:extLst>
              <a:ext uri="{FF2B5EF4-FFF2-40B4-BE49-F238E27FC236}">
                <a16:creationId xmlns:a16="http://schemas.microsoft.com/office/drawing/2014/main" id="{EB456141-1516-45C5-8A5C-5E47D57A7B24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1132788" y="29464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2.2</a:t>
            </a:r>
          </a:p>
        </p:txBody>
      </p:sp>
      <p:sp>
        <p:nvSpPr>
          <p:cNvPr id="291" name="PH_Contents__PH_AgendaItem_Name_L2___396844">
            <a:hlinkClick r:id="rId75" action="ppaction://hlinksldjump"/>
            <a:extLst>
              <a:ext uri="{FF2B5EF4-FFF2-40B4-BE49-F238E27FC236}">
                <a16:creationId xmlns:a16="http://schemas.microsoft.com/office/drawing/2014/main" id="{5AE337E2-FE98-4EC1-8912-5790036812CC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1691588" y="29464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 issue 2</a:t>
            </a:r>
          </a:p>
        </p:txBody>
      </p:sp>
      <p:sp>
        <p:nvSpPr>
          <p:cNvPr id="290" name="PH_Contents__PH_AgendaItem_Page_L2___346894">
            <a:hlinkClick r:id="rId76" action="ppaction://hlinksldjump"/>
            <a:extLst>
              <a:ext uri="{FF2B5EF4-FFF2-40B4-BE49-F238E27FC236}">
                <a16:creationId xmlns:a16="http://schemas.microsoft.com/office/drawing/2014/main" id="{FFF71FEF-A554-4BD2-91BF-667D894BFBDB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9336988" y="25527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10</a:t>
            </a:r>
          </a:p>
        </p:txBody>
      </p:sp>
      <p:sp>
        <p:nvSpPr>
          <p:cNvPr id="289" name="PH_Contents__PH_AgendaItem_Duration_L2___346894">
            <a:extLst>
              <a:ext uri="{FF2B5EF4-FFF2-40B4-BE49-F238E27FC236}">
                <a16:creationId xmlns:a16="http://schemas.microsoft.com/office/drawing/2014/main" id="{2AC19353-5C2B-441E-9380-20A0DFA172B0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8651188" y="25527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88" name="PH_Contents__PH_AgendaItem_Slot_L2___346894">
            <a:extLst>
              <a:ext uri="{FF2B5EF4-FFF2-40B4-BE49-F238E27FC236}">
                <a16:creationId xmlns:a16="http://schemas.microsoft.com/office/drawing/2014/main" id="{46ECF252-BD9B-4131-AF6B-E3ADDECC049C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7330388" y="25527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87" name="PH_Contents__PH_AgendaItem_Owner_L2___346894">
            <a:extLst>
              <a:ext uri="{FF2B5EF4-FFF2-40B4-BE49-F238E27FC236}">
                <a16:creationId xmlns:a16="http://schemas.microsoft.com/office/drawing/2014/main" id="{C9CA2F38-020B-4692-8DC3-0FCB2AB98E58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6263588" y="25527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86" name="PH_Contents__PH_AgendaItem_No_L2___346894">
            <a:extLst>
              <a:ext uri="{FF2B5EF4-FFF2-40B4-BE49-F238E27FC236}">
                <a16:creationId xmlns:a16="http://schemas.microsoft.com/office/drawing/2014/main" id="{D61693B3-F900-4708-86C8-91DA260F3D65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1132788" y="25527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2.1</a:t>
            </a:r>
          </a:p>
        </p:txBody>
      </p:sp>
      <p:sp>
        <p:nvSpPr>
          <p:cNvPr id="285" name="PH_Contents__PH_AgendaItem_Name_L2___346894">
            <a:hlinkClick r:id="rId76" action="ppaction://hlinksldjump"/>
            <a:extLst>
              <a:ext uri="{FF2B5EF4-FFF2-40B4-BE49-F238E27FC236}">
                <a16:creationId xmlns:a16="http://schemas.microsoft.com/office/drawing/2014/main" id="{D95CBDEB-484C-470C-8C95-A0F3D8B6DEB9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1691588" y="25527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 issue 1</a:t>
            </a:r>
          </a:p>
        </p:txBody>
      </p:sp>
      <p:sp>
        <p:nvSpPr>
          <p:cNvPr id="284" name="PH_Contents__PH_AgendaItem_Page___21448">
            <a:hlinkClick r:id="rId77" action="ppaction://hlinksldjump"/>
            <a:extLst>
              <a:ext uri="{FF2B5EF4-FFF2-40B4-BE49-F238E27FC236}">
                <a16:creationId xmlns:a16="http://schemas.microsoft.com/office/drawing/2014/main" id="{53FABF2A-A8F0-422A-900B-0F5F2DEABDD9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9336988" y="2159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8</a:t>
            </a:r>
          </a:p>
        </p:txBody>
      </p:sp>
      <p:sp>
        <p:nvSpPr>
          <p:cNvPr id="283" name="PH_Contents__PH_AgendaItem_Duration___21448">
            <a:extLst>
              <a:ext uri="{FF2B5EF4-FFF2-40B4-BE49-F238E27FC236}">
                <a16:creationId xmlns:a16="http://schemas.microsoft.com/office/drawing/2014/main" id="{09105691-170A-4832-ABD8-BCF2F026916C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8651188" y="2159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82" name="PH_Contents__PH_AgendaItem_Slot___21448">
            <a:extLst>
              <a:ext uri="{FF2B5EF4-FFF2-40B4-BE49-F238E27FC236}">
                <a16:creationId xmlns:a16="http://schemas.microsoft.com/office/drawing/2014/main" id="{BB34B8B1-2FB3-439E-94E0-21A8EA1E954E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7330388" y="21590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81" name="PH_Contents__PH_AgendaItem_Owner___21448">
            <a:extLst>
              <a:ext uri="{FF2B5EF4-FFF2-40B4-BE49-F238E27FC236}">
                <a16:creationId xmlns:a16="http://schemas.microsoft.com/office/drawing/2014/main" id="{FB38C071-B691-48A8-9893-15576D944EE5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6263588" y="21590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80" name="PH_Contents__PH_AgendaItem_No___21448">
            <a:extLst>
              <a:ext uri="{FF2B5EF4-FFF2-40B4-BE49-F238E27FC236}">
                <a16:creationId xmlns:a16="http://schemas.microsoft.com/office/drawing/2014/main" id="{80FAA391-9DB9-4AA8-8267-A935B06B5517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573988" y="21590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</a:t>
            </a:r>
          </a:p>
        </p:txBody>
      </p:sp>
      <p:sp>
        <p:nvSpPr>
          <p:cNvPr id="279" name="PH_Contents__PH_AgendaItem_Name___21448">
            <a:hlinkClick r:id="rId77" action="ppaction://hlinksldjump"/>
            <a:extLst>
              <a:ext uri="{FF2B5EF4-FFF2-40B4-BE49-F238E27FC236}">
                <a16:creationId xmlns:a16="http://schemas.microsoft.com/office/drawing/2014/main" id="{7BDB3CE2-EBC0-47B4-AB60-A10A4B6476FE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1132788" y="21590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Problem</a:t>
            </a:r>
          </a:p>
        </p:txBody>
      </p:sp>
      <p:sp>
        <p:nvSpPr>
          <p:cNvPr id="278" name="PH_Contents__PH_AgendaItem_Page___383881">
            <a:hlinkClick r:id="rId78" action="ppaction://hlinksldjump"/>
            <a:extLst>
              <a:ext uri="{FF2B5EF4-FFF2-40B4-BE49-F238E27FC236}">
                <a16:creationId xmlns:a16="http://schemas.microsoft.com/office/drawing/2014/main" id="{C5AA734A-4D13-4EC6-911A-44055154870F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9336988" y="17653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6</a:t>
            </a:r>
          </a:p>
        </p:txBody>
      </p:sp>
      <p:sp>
        <p:nvSpPr>
          <p:cNvPr id="277" name="PH_Contents__PH_AgendaItem_Duration___383881">
            <a:extLst>
              <a:ext uri="{FF2B5EF4-FFF2-40B4-BE49-F238E27FC236}">
                <a16:creationId xmlns:a16="http://schemas.microsoft.com/office/drawing/2014/main" id="{7E308D13-5A17-4B6E-8F57-366B3DDBB9D7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8651188" y="17653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76" name="PH_Contents__PH_AgendaItem_Slot___383881">
            <a:extLst>
              <a:ext uri="{FF2B5EF4-FFF2-40B4-BE49-F238E27FC236}">
                <a16:creationId xmlns:a16="http://schemas.microsoft.com/office/drawing/2014/main" id="{B927D052-5549-42F8-8E2C-01CA10CC594F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7330388" y="17653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75" name="PH_Contents__PH_AgendaItem_Owner___383881">
            <a:extLst>
              <a:ext uri="{FF2B5EF4-FFF2-40B4-BE49-F238E27FC236}">
                <a16:creationId xmlns:a16="http://schemas.microsoft.com/office/drawing/2014/main" id="{8DB2D219-906C-470C-ACEA-B2017C039FE4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6263588" y="17653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John Doe</a:t>
            </a:r>
          </a:p>
        </p:txBody>
      </p:sp>
      <p:sp>
        <p:nvSpPr>
          <p:cNvPr id="274" name="PH_Contents__PH_AgendaItem_No___383881">
            <a:extLst>
              <a:ext uri="{FF2B5EF4-FFF2-40B4-BE49-F238E27FC236}">
                <a16:creationId xmlns:a16="http://schemas.microsoft.com/office/drawing/2014/main" id="{373C2833-1CEA-4E4D-9F54-9FDB97C149C9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573988" y="17653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</a:t>
            </a:r>
          </a:p>
        </p:txBody>
      </p:sp>
      <p:sp>
        <p:nvSpPr>
          <p:cNvPr id="273" name="PH_Contents__PH_AgendaItem_Name___383881">
            <a:hlinkClick r:id="rId78" action="ppaction://hlinksldjump"/>
            <a:extLst>
              <a:ext uri="{FF2B5EF4-FFF2-40B4-BE49-F238E27FC236}">
                <a16:creationId xmlns:a16="http://schemas.microsoft.com/office/drawing/2014/main" id="{47E45BDF-0C05-4462-B71E-70B67D143703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1132788" y="17653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Initial position</a:t>
            </a:r>
          </a:p>
        </p:txBody>
      </p:sp>
      <p:sp>
        <p:nvSpPr>
          <p:cNvPr id="272" name="PH_Contents__PH_AgendaItem_Page_Header___ID">
            <a:hlinkClick r:id="" action="ppaction://noaction"/>
            <a:extLst>
              <a:ext uri="{FF2B5EF4-FFF2-40B4-BE49-F238E27FC236}">
                <a16:creationId xmlns:a16="http://schemas.microsoft.com/office/drawing/2014/main" id="{268AEC39-1E0E-4FF2-BE21-B86E7EE7162C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9336988" y="13716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Page</a:t>
            </a:r>
          </a:p>
        </p:txBody>
      </p:sp>
      <p:sp>
        <p:nvSpPr>
          <p:cNvPr id="271" name="PH_Contents__PH_AgendaItem_Duration_Header___ID">
            <a:extLst>
              <a:ext uri="{FF2B5EF4-FFF2-40B4-BE49-F238E27FC236}">
                <a16:creationId xmlns:a16="http://schemas.microsoft.com/office/drawing/2014/main" id="{85B68BF4-271B-4D6B-AB7F-ACDA9A81DCEE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8651188" y="13716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Span</a:t>
            </a:r>
          </a:p>
        </p:txBody>
      </p:sp>
      <p:sp>
        <p:nvSpPr>
          <p:cNvPr id="270" name="PH_Contents__PH_AgendaItem_Slot_Header___ID">
            <a:extLst>
              <a:ext uri="{FF2B5EF4-FFF2-40B4-BE49-F238E27FC236}">
                <a16:creationId xmlns:a16="http://schemas.microsoft.com/office/drawing/2014/main" id="{6542996E-A1B1-4154-8D55-5AC816F9522A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7330388" y="1371600"/>
            <a:ext cx="127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Slot</a:t>
            </a:r>
          </a:p>
        </p:txBody>
      </p:sp>
      <p:sp>
        <p:nvSpPr>
          <p:cNvPr id="269" name="PH_Contents__PH_AgendaItem_Owner_Header___ID">
            <a:extLst>
              <a:ext uri="{FF2B5EF4-FFF2-40B4-BE49-F238E27FC236}">
                <a16:creationId xmlns:a16="http://schemas.microsoft.com/office/drawing/2014/main" id="{CA1095B5-80D1-41D5-9F1B-E3E3BBCD456B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6263588" y="1371600"/>
            <a:ext cx="1016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Owner</a:t>
            </a:r>
          </a:p>
        </p:txBody>
      </p:sp>
      <p:sp>
        <p:nvSpPr>
          <p:cNvPr id="268" name="PH_Contents__PH_AgendaItem_No_Header___ID">
            <a:extLst>
              <a:ext uri="{FF2B5EF4-FFF2-40B4-BE49-F238E27FC236}">
                <a16:creationId xmlns:a16="http://schemas.microsoft.com/office/drawing/2014/main" id="{C1AD72A9-4F50-4EEF-B9B6-535AFFD5A779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573988" y="1371600"/>
            <a:ext cx="508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No.</a:t>
            </a:r>
          </a:p>
        </p:txBody>
      </p:sp>
      <p:sp>
        <p:nvSpPr>
          <p:cNvPr id="267" name="PH_Contents__PH_AgendaItem_Name_Header___ID">
            <a:hlinkClick r:id="" action="ppaction://noaction"/>
            <a:extLst>
              <a:ext uri="{FF2B5EF4-FFF2-40B4-BE49-F238E27FC236}">
                <a16:creationId xmlns:a16="http://schemas.microsoft.com/office/drawing/2014/main" id="{C6E2A9A2-53FA-4799-843F-D1E0A0DAC294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1132788" y="1371600"/>
            <a:ext cx="508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Agenda Item</a:t>
            </a:r>
          </a:p>
        </p:txBody>
      </p:sp>
      <p:sp>
        <p:nvSpPr>
          <p:cNvPr id="180" name="Title 179">
            <a:extLst>
              <a:ext uri="{FF2B5EF4-FFF2-40B4-BE49-F238E27FC236}">
                <a16:creationId xmlns:a16="http://schemas.microsoft.com/office/drawing/2014/main" id="{99DAD32D-29E4-45BE-98A0-616CBE88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202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4549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H_Contents__PH_AgendaItem_Page___962176">
            <a:hlinkClick r:id="rId68" action="ppaction://hlinksldjump"/>
            <a:extLst>
              <a:ext uri="{FF2B5EF4-FFF2-40B4-BE49-F238E27FC236}">
                <a16:creationId xmlns:a16="http://schemas.microsoft.com/office/drawing/2014/main" id="{719B59B8-8C4E-4E6E-8EEB-A5504FEE23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336988" y="53086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23</a:t>
            </a:r>
          </a:p>
        </p:txBody>
      </p:sp>
      <p:sp>
        <p:nvSpPr>
          <p:cNvPr id="332" name="PH_Contents__PH_AgendaItem_Duration___962176">
            <a:extLst>
              <a:ext uri="{FF2B5EF4-FFF2-40B4-BE49-F238E27FC236}">
                <a16:creationId xmlns:a16="http://schemas.microsoft.com/office/drawing/2014/main" id="{10227A31-E9F8-4B36-83E9-12A2EDABA09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51188" y="53086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31" name="PH_Contents__PH_AgendaItem_Slot___962176">
            <a:extLst>
              <a:ext uri="{FF2B5EF4-FFF2-40B4-BE49-F238E27FC236}">
                <a16:creationId xmlns:a16="http://schemas.microsoft.com/office/drawing/2014/main" id="{E8031958-AFB0-4CF7-9C1F-0D8503FC06F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330388" y="53086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30" name="PH_Contents__PH_AgendaItem_Owner___962176">
            <a:extLst>
              <a:ext uri="{FF2B5EF4-FFF2-40B4-BE49-F238E27FC236}">
                <a16:creationId xmlns:a16="http://schemas.microsoft.com/office/drawing/2014/main" id="{77F8DC43-8D16-4304-925D-B09011E6E55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63588" y="53086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29" name="PH_Contents__PH_AgendaItem_No___962176">
            <a:extLst>
              <a:ext uri="{FF2B5EF4-FFF2-40B4-BE49-F238E27FC236}">
                <a16:creationId xmlns:a16="http://schemas.microsoft.com/office/drawing/2014/main" id="{C09007FC-67E4-47B6-A2CF-AA43BFDD63B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3988" y="53086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4</a:t>
            </a:r>
          </a:p>
        </p:txBody>
      </p:sp>
      <p:sp>
        <p:nvSpPr>
          <p:cNvPr id="328" name="PH_Contents__PH_AgendaItem_Name___962176">
            <a:hlinkClick r:id="rId68" action="ppaction://hlinksldjump"/>
            <a:extLst>
              <a:ext uri="{FF2B5EF4-FFF2-40B4-BE49-F238E27FC236}">
                <a16:creationId xmlns:a16="http://schemas.microsoft.com/office/drawing/2014/main" id="{C0328F97-80BE-4395-8ABB-96C1E2944DC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32788" y="53086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Summary</a:t>
            </a:r>
          </a:p>
        </p:txBody>
      </p:sp>
      <p:sp>
        <p:nvSpPr>
          <p:cNvPr id="327" name="PH_Contents__PH_AgendaItem_Page_L2___148678">
            <a:hlinkClick r:id="rId69" action="ppaction://hlinksldjump"/>
            <a:extLst>
              <a:ext uri="{FF2B5EF4-FFF2-40B4-BE49-F238E27FC236}">
                <a16:creationId xmlns:a16="http://schemas.microsoft.com/office/drawing/2014/main" id="{3F556A4C-3281-49F8-A5C2-CB9A41B1683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336988" y="49149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21</a:t>
            </a:r>
          </a:p>
        </p:txBody>
      </p:sp>
      <p:sp>
        <p:nvSpPr>
          <p:cNvPr id="326" name="PH_Contents__PH_AgendaItem_Duration_L2___148678">
            <a:extLst>
              <a:ext uri="{FF2B5EF4-FFF2-40B4-BE49-F238E27FC236}">
                <a16:creationId xmlns:a16="http://schemas.microsoft.com/office/drawing/2014/main" id="{3069E489-C4A9-4E48-BA45-2C07A5C5FC0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651188" y="49149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25" name="PH_Contents__PH_AgendaItem_Slot_L2___148678">
            <a:extLst>
              <a:ext uri="{FF2B5EF4-FFF2-40B4-BE49-F238E27FC236}">
                <a16:creationId xmlns:a16="http://schemas.microsoft.com/office/drawing/2014/main" id="{20E0AC3A-78C5-487F-9F1E-FDD27F6461C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330388" y="49149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24" name="PH_Contents__PH_AgendaItem_Owner_L2___148678">
            <a:extLst>
              <a:ext uri="{FF2B5EF4-FFF2-40B4-BE49-F238E27FC236}">
                <a16:creationId xmlns:a16="http://schemas.microsoft.com/office/drawing/2014/main" id="{65502B03-5AEE-4F76-96D7-DD3F3820F21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63588" y="49149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23" name="PH_Contents__PH_AgendaItem_No_L2___148678">
            <a:extLst>
              <a:ext uri="{FF2B5EF4-FFF2-40B4-BE49-F238E27FC236}">
                <a16:creationId xmlns:a16="http://schemas.microsoft.com/office/drawing/2014/main" id="{7C1E0942-856E-4394-9CF6-95802A1A0B7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32788" y="49149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3.2</a:t>
            </a:r>
          </a:p>
        </p:txBody>
      </p:sp>
      <p:sp>
        <p:nvSpPr>
          <p:cNvPr id="322" name="PH_Contents__PH_AgendaItem_Name_L2___148678">
            <a:hlinkClick r:id="rId69" action="ppaction://hlinksldjump"/>
            <a:extLst>
              <a:ext uri="{FF2B5EF4-FFF2-40B4-BE49-F238E27FC236}">
                <a16:creationId xmlns:a16="http://schemas.microsoft.com/office/drawing/2014/main" id="{9884EF1A-7EA8-42B0-A675-2B99E009E34F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691588" y="49149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2</a:t>
            </a:r>
          </a:p>
        </p:txBody>
      </p:sp>
      <p:sp>
        <p:nvSpPr>
          <p:cNvPr id="321" name="PH_Contents__PH_AgendaItem_Page_L3___764976">
            <a:hlinkClick r:id="rId70" action="ppaction://hlinksldjump"/>
            <a:extLst>
              <a:ext uri="{FF2B5EF4-FFF2-40B4-BE49-F238E27FC236}">
                <a16:creationId xmlns:a16="http://schemas.microsoft.com/office/drawing/2014/main" id="{FF331938-997C-435B-B67A-65B0F4FB405B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336988" y="45212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19</a:t>
            </a:r>
          </a:p>
        </p:txBody>
      </p:sp>
      <p:sp>
        <p:nvSpPr>
          <p:cNvPr id="320" name="PH_Contents__PH_AgendaItem_Duration_L3___764976">
            <a:extLst>
              <a:ext uri="{FF2B5EF4-FFF2-40B4-BE49-F238E27FC236}">
                <a16:creationId xmlns:a16="http://schemas.microsoft.com/office/drawing/2014/main" id="{7458C526-464F-411E-8F51-301AA808088D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651188" y="45212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19" name="PH_Contents__PH_AgendaItem_Slot_L3___764976">
            <a:extLst>
              <a:ext uri="{FF2B5EF4-FFF2-40B4-BE49-F238E27FC236}">
                <a16:creationId xmlns:a16="http://schemas.microsoft.com/office/drawing/2014/main" id="{0EF7C7F5-99FC-40EA-BF1E-C8CD69F63962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330388" y="45212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18" name="PH_Contents__PH_AgendaItem_Owner_L3___764976">
            <a:extLst>
              <a:ext uri="{FF2B5EF4-FFF2-40B4-BE49-F238E27FC236}">
                <a16:creationId xmlns:a16="http://schemas.microsoft.com/office/drawing/2014/main" id="{608493B5-4DC0-462F-B648-FB69AC91E2B8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263588" y="45212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17" name="PH_Contents__PH_AgendaItem_No_L3___764976">
            <a:extLst>
              <a:ext uri="{FF2B5EF4-FFF2-40B4-BE49-F238E27FC236}">
                <a16:creationId xmlns:a16="http://schemas.microsoft.com/office/drawing/2014/main" id="{A829EE9C-0327-4F4D-B50A-C14F813EAE3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666188" y="45212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3.1.2</a:t>
            </a:r>
          </a:p>
        </p:txBody>
      </p:sp>
      <p:sp>
        <p:nvSpPr>
          <p:cNvPr id="316" name="PH_Contents__PH_AgendaItem_Name_L3___764976">
            <a:hlinkClick r:id="rId70" action="ppaction://hlinksldjump"/>
            <a:extLst>
              <a:ext uri="{FF2B5EF4-FFF2-40B4-BE49-F238E27FC236}">
                <a16:creationId xmlns:a16="http://schemas.microsoft.com/office/drawing/2014/main" id="{F3BD9A4B-9DD1-45F2-8210-F853B58C6039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224988" y="4521200"/>
            <a:ext cx="39878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1 - Step 2</a:t>
            </a:r>
          </a:p>
        </p:txBody>
      </p:sp>
      <p:sp>
        <p:nvSpPr>
          <p:cNvPr id="315" name="PH_Contents__PH_AgendaItem_Page_L3___38504">
            <a:hlinkClick r:id="rId71" action="ppaction://hlinksldjump"/>
            <a:extLst>
              <a:ext uri="{FF2B5EF4-FFF2-40B4-BE49-F238E27FC236}">
                <a16:creationId xmlns:a16="http://schemas.microsoft.com/office/drawing/2014/main" id="{3780EEB2-D97D-4FA5-B8D3-199F8E30913A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336988" y="41275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17</a:t>
            </a:r>
          </a:p>
        </p:txBody>
      </p:sp>
      <p:sp>
        <p:nvSpPr>
          <p:cNvPr id="314" name="PH_Contents__PH_AgendaItem_Duration_L3___38504">
            <a:extLst>
              <a:ext uri="{FF2B5EF4-FFF2-40B4-BE49-F238E27FC236}">
                <a16:creationId xmlns:a16="http://schemas.microsoft.com/office/drawing/2014/main" id="{35867913-3D7F-456A-BE15-981581138C52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8651188" y="41275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13" name="PH_Contents__PH_AgendaItem_Slot_L3___38504">
            <a:extLst>
              <a:ext uri="{FF2B5EF4-FFF2-40B4-BE49-F238E27FC236}">
                <a16:creationId xmlns:a16="http://schemas.microsoft.com/office/drawing/2014/main" id="{57F68B6A-07E0-4D79-9083-93AB1D8AD2ED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330388" y="41275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12" name="PH_Contents__PH_AgendaItem_Owner_L3___38504">
            <a:extLst>
              <a:ext uri="{FF2B5EF4-FFF2-40B4-BE49-F238E27FC236}">
                <a16:creationId xmlns:a16="http://schemas.microsoft.com/office/drawing/2014/main" id="{37BEFDFD-4C80-4002-9D77-EAE35110EA5E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263588" y="41275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11" name="PH_Contents__PH_AgendaItem_No_L3___38504">
            <a:extLst>
              <a:ext uri="{FF2B5EF4-FFF2-40B4-BE49-F238E27FC236}">
                <a16:creationId xmlns:a16="http://schemas.microsoft.com/office/drawing/2014/main" id="{35F939D6-85EC-4580-9C17-208299397DEC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666188" y="41275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3.1.1</a:t>
            </a:r>
          </a:p>
        </p:txBody>
      </p:sp>
      <p:sp>
        <p:nvSpPr>
          <p:cNvPr id="310" name="PH_Contents__PH_AgendaItem_Name_L3___38504">
            <a:hlinkClick r:id="rId71" action="ppaction://hlinksldjump"/>
            <a:extLst>
              <a:ext uri="{FF2B5EF4-FFF2-40B4-BE49-F238E27FC236}">
                <a16:creationId xmlns:a16="http://schemas.microsoft.com/office/drawing/2014/main" id="{23FD8BC9-730E-4277-A68F-221B0C108EE7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2224988" y="4127500"/>
            <a:ext cx="39878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1 - Step 1</a:t>
            </a:r>
          </a:p>
        </p:txBody>
      </p:sp>
      <p:sp>
        <p:nvSpPr>
          <p:cNvPr id="309" name="PH_Contents__PH_AgendaItem_Page_L2_Current___454961">
            <a:hlinkClick r:id="rId72" action="ppaction://hlinksldjump"/>
            <a:extLst>
              <a:ext uri="{FF2B5EF4-FFF2-40B4-BE49-F238E27FC236}">
                <a16:creationId xmlns:a16="http://schemas.microsoft.com/office/drawing/2014/main" id="{36DBD847-8E37-4C0C-9B85-136AF8A0A033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336988" y="3733800"/>
            <a:ext cx="635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08" name="PH_Contents__PH_AgendaItem_Duration_L2_Current___454961">
            <a:extLst>
              <a:ext uri="{FF2B5EF4-FFF2-40B4-BE49-F238E27FC236}">
                <a16:creationId xmlns:a16="http://schemas.microsoft.com/office/drawing/2014/main" id="{8E22B2E4-8014-4C58-8C40-10E8C4C69593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8651188" y="3733800"/>
            <a:ext cx="635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30min</a:t>
            </a:r>
          </a:p>
        </p:txBody>
      </p:sp>
      <p:sp>
        <p:nvSpPr>
          <p:cNvPr id="307" name="PH_Contents__PH_AgendaItem_Slot_L2_Current___454961">
            <a:extLst>
              <a:ext uri="{FF2B5EF4-FFF2-40B4-BE49-F238E27FC236}">
                <a16:creationId xmlns:a16="http://schemas.microsoft.com/office/drawing/2014/main" id="{B673826F-E794-4076-925C-DB6FD07FEC75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7330388" y="3733800"/>
            <a:ext cx="1270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09:00-09:30</a:t>
            </a:r>
          </a:p>
        </p:txBody>
      </p:sp>
      <p:sp>
        <p:nvSpPr>
          <p:cNvPr id="306" name="PH_Contents__PH_AgendaItem_Owner_L2_Current___454961">
            <a:extLst>
              <a:ext uri="{FF2B5EF4-FFF2-40B4-BE49-F238E27FC236}">
                <a16:creationId xmlns:a16="http://schemas.microsoft.com/office/drawing/2014/main" id="{6D8F31A0-84CB-4BD7-839F-F04A9D5FD3C6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6263588" y="3733800"/>
            <a:ext cx="1016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Jane Zane</a:t>
            </a:r>
          </a:p>
        </p:txBody>
      </p:sp>
      <p:sp>
        <p:nvSpPr>
          <p:cNvPr id="305" name="PH_Contents__PH_AgendaItem_No_L2_Current___454961">
            <a:extLst>
              <a:ext uri="{FF2B5EF4-FFF2-40B4-BE49-F238E27FC236}">
                <a16:creationId xmlns:a16="http://schemas.microsoft.com/office/drawing/2014/main" id="{CC4AB190-BD74-43BF-9118-0FFDDD609D79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1132788" y="3733800"/>
            <a:ext cx="508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3.1</a:t>
            </a:r>
          </a:p>
        </p:txBody>
      </p:sp>
      <p:sp>
        <p:nvSpPr>
          <p:cNvPr id="304" name="PH_Contents__PH_AgendaItem_Name_L2_Current___454961">
            <a:hlinkClick r:id="rId72" action="ppaction://hlinksldjump"/>
            <a:extLst>
              <a:ext uri="{FF2B5EF4-FFF2-40B4-BE49-F238E27FC236}">
                <a16:creationId xmlns:a16="http://schemas.microsoft.com/office/drawing/2014/main" id="{DB8F6E9C-AD51-4B45-8B35-EA7B828CB422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691588" y="3733800"/>
            <a:ext cx="45212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Sub-solution 1</a:t>
            </a:r>
          </a:p>
        </p:txBody>
      </p:sp>
      <p:sp>
        <p:nvSpPr>
          <p:cNvPr id="303" name="PH_Contents__PH_AgendaItem_Page___961073">
            <a:hlinkClick r:id="rId73" action="ppaction://hlinksldjump"/>
            <a:extLst>
              <a:ext uri="{FF2B5EF4-FFF2-40B4-BE49-F238E27FC236}">
                <a16:creationId xmlns:a16="http://schemas.microsoft.com/office/drawing/2014/main" id="{FDD44BB6-A351-4EAA-A6B4-C72824834539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9336988" y="33401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14</a:t>
            </a:r>
          </a:p>
        </p:txBody>
      </p:sp>
      <p:sp>
        <p:nvSpPr>
          <p:cNvPr id="302" name="PH_Contents__PH_AgendaItem_Duration___961073">
            <a:extLst>
              <a:ext uri="{FF2B5EF4-FFF2-40B4-BE49-F238E27FC236}">
                <a16:creationId xmlns:a16="http://schemas.microsoft.com/office/drawing/2014/main" id="{7E70FFF8-19F6-4C15-98CB-719300E3B1EA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8651188" y="33401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01" name="PH_Contents__PH_AgendaItem_Slot___961073">
            <a:extLst>
              <a:ext uri="{FF2B5EF4-FFF2-40B4-BE49-F238E27FC236}">
                <a16:creationId xmlns:a16="http://schemas.microsoft.com/office/drawing/2014/main" id="{79010B29-48F5-46BC-94FE-6AFD2E8E8CBC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7330388" y="33401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00" name="PH_Contents__PH_AgendaItem_Owner___961073">
            <a:extLst>
              <a:ext uri="{FF2B5EF4-FFF2-40B4-BE49-F238E27FC236}">
                <a16:creationId xmlns:a16="http://schemas.microsoft.com/office/drawing/2014/main" id="{293C2545-F9ED-4CF8-A7B4-C74AB6F6FEEE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263588" y="33401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99" name="PH_Contents__PH_AgendaItem_No___961073">
            <a:extLst>
              <a:ext uri="{FF2B5EF4-FFF2-40B4-BE49-F238E27FC236}">
                <a16:creationId xmlns:a16="http://schemas.microsoft.com/office/drawing/2014/main" id="{5DC65657-B8DF-4095-A095-E6F4225600E7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573988" y="33401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</a:t>
            </a:r>
          </a:p>
        </p:txBody>
      </p:sp>
      <p:sp>
        <p:nvSpPr>
          <p:cNvPr id="298" name="PH_Contents__PH_AgendaItem_Name___961073">
            <a:hlinkClick r:id="rId73" action="ppaction://hlinksldjump"/>
            <a:extLst>
              <a:ext uri="{FF2B5EF4-FFF2-40B4-BE49-F238E27FC236}">
                <a16:creationId xmlns:a16="http://schemas.microsoft.com/office/drawing/2014/main" id="{BDC13832-98CA-4F53-AB50-DC29565F211E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132788" y="33401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Solution</a:t>
            </a:r>
          </a:p>
        </p:txBody>
      </p:sp>
      <p:sp>
        <p:nvSpPr>
          <p:cNvPr id="297" name="PH_Contents__PH_AgendaItem_Page_L2___396844">
            <a:hlinkClick r:id="rId74" action="ppaction://hlinksldjump"/>
            <a:extLst>
              <a:ext uri="{FF2B5EF4-FFF2-40B4-BE49-F238E27FC236}">
                <a16:creationId xmlns:a16="http://schemas.microsoft.com/office/drawing/2014/main" id="{101B2110-FC07-40B3-9478-41694C02FE0F}"/>
              </a:ext>
            </a:extLst>
          </p:cNvPr>
          <p:cNvSpPr/>
          <p:nvPr/>
        </p:nvSpPr>
        <p:spPr>
          <a:xfrm>
            <a:off x="9336988" y="29464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rgbClr val="7F7F7F"/>
                </a:solidFill>
              </a:rPr>
              <a:t>12</a:t>
            </a:r>
          </a:p>
        </p:txBody>
      </p:sp>
      <p:sp>
        <p:nvSpPr>
          <p:cNvPr id="296" name="PH_Contents__PH_AgendaItem_Duration_L2___396844">
            <a:extLst>
              <a:ext uri="{FF2B5EF4-FFF2-40B4-BE49-F238E27FC236}">
                <a16:creationId xmlns:a16="http://schemas.microsoft.com/office/drawing/2014/main" id="{631D5963-98EB-4943-9171-1EE089EBEA94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8651188" y="29464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95" name="PH_Contents__PH_AgendaItem_Slot_L2___396844">
            <a:extLst>
              <a:ext uri="{FF2B5EF4-FFF2-40B4-BE49-F238E27FC236}">
                <a16:creationId xmlns:a16="http://schemas.microsoft.com/office/drawing/2014/main" id="{5F48E127-A58B-4706-A482-CA3713A657E1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7330388" y="29464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94" name="PH_Contents__PH_AgendaItem_Owner_L2___396844">
            <a:extLst>
              <a:ext uri="{FF2B5EF4-FFF2-40B4-BE49-F238E27FC236}">
                <a16:creationId xmlns:a16="http://schemas.microsoft.com/office/drawing/2014/main" id="{E32824A6-25E8-4B09-8AE1-DDA8FA47281B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6263588" y="29464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93" name="PH_Contents__PH_AgendaItem_No_L2___396844">
            <a:extLst>
              <a:ext uri="{FF2B5EF4-FFF2-40B4-BE49-F238E27FC236}">
                <a16:creationId xmlns:a16="http://schemas.microsoft.com/office/drawing/2014/main" id="{70F4C137-49F5-4019-88E4-AA235C6AC945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1132788" y="29464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2.2</a:t>
            </a:r>
          </a:p>
        </p:txBody>
      </p:sp>
      <p:sp>
        <p:nvSpPr>
          <p:cNvPr id="292" name="PH_Contents__PH_AgendaItem_Name_L2___396844">
            <a:hlinkClick r:id="rId74" action="ppaction://hlinksldjump"/>
            <a:extLst>
              <a:ext uri="{FF2B5EF4-FFF2-40B4-BE49-F238E27FC236}">
                <a16:creationId xmlns:a16="http://schemas.microsoft.com/office/drawing/2014/main" id="{F121A172-14F2-4C00-A165-197E3F6E7D3D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1691588" y="29464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 issue 2</a:t>
            </a:r>
          </a:p>
        </p:txBody>
      </p:sp>
      <p:sp>
        <p:nvSpPr>
          <p:cNvPr id="291" name="PH_Contents__PH_AgendaItem_Page_L2___346894">
            <a:hlinkClick r:id="rId75" action="ppaction://hlinksldjump"/>
            <a:extLst>
              <a:ext uri="{FF2B5EF4-FFF2-40B4-BE49-F238E27FC236}">
                <a16:creationId xmlns:a16="http://schemas.microsoft.com/office/drawing/2014/main" id="{204BA997-9578-4161-B985-5CC1C35FFE86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9336988" y="25527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10</a:t>
            </a:r>
          </a:p>
        </p:txBody>
      </p:sp>
      <p:sp>
        <p:nvSpPr>
          <p:cNvPr id="290" name="PH_Contents__PH_AgendaItem_Duration_L2___346894">
            <a:extLst>
              <a:ext uri="{FF2B5EF4-FFF2-40B4-BE49-F238E27FC236}">
                <a16:creationId xmlns:a16="http://schemas.microsoft.com/office/drawing/2014/main" id="{1E2FD23C-1B10-4E7C-B1C8-0636C55A2B9F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8651188" y="25527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89" name="PH_Contents__PH_AgendaItem_Slot_L2___346894">
            <a:extLst>
              <a:ext uri="{FF2B5EF4-FFF2-40B4-BE49-F238E27FC236}">
                <a16:creationId xmlns:a16="http://schemas.microsoft.com/office/drawing/2014/main" id="{3F53C46B-2C34-456B-B815-29BBF2D8412E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7330388" y="25527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88" name="PH_Contents__PH_AgendaItem_Owner_L2___346894">
            <a:extLst>
              <a:ext uri="{FF2B5EF4-FFF2-40B4-BE49-F238E27FC236}">
                <a16:creationId xmlns:a16="http://schemas.microsoft.com/office/drawing/2014/main" id="{E363B06A-EAE0-4712-BD91-02D58E2EB89C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6263588" y="25527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87" name="PH_Contents__PH_AgendaItem_No_L2___346894">
            <a:extLst>
              <a:ext uri="{FF2B5EF4-FFF2-40B4-BE49-F238E27FC236}">
                <a16:creationId xmlns:a16="http://schemas.microsoft.com/office/drawing/2014/main" id="{E23E7948-49EF-4573-890D-93F76D4E6453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1132788" y="25527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2.1</a:t>
            </a:r>
          </a:p>
        </p:txBody>
      </p:sp>
      <p:sp>
        <p:nvSpPr>
          <p:cNvPr id="286" name="PH_Contents__PH_AgendaItem_Name_L2___346894">
            <a:hlinkClick r:id="rId75" action="ppaction://hlinksldjump"/>
            <a:extLst>
              <a:ext uri="{FF2B5EF4-FFF2-40B4-BE49-F238E27FC236}">
                <a16:creationId xmlns:a16="http://schemas.microsoft.com/office/drawing/2014/main" id="{8458ED42-53F8-42E0-947E-B8A68DD868E5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1691588" y="25527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 issue 1</a:t>
            </a:r>
          </a:p>
        </p:txBody>
      </p:sp>
      <p:sp>
        <p:nvSpPr>
          <p:cNvPr id="285" name="PH_Contents__PH_AgendaItem_Page___21448">
            <a:hlinkClick r:id="rId76" action="ppaction://hlinksldjump"/>
            <a:extLst>
              <a:ext uri="{FF2B5EF4-FFF2-40B4-BE49-F238E27FC236}">
                <a16:creationId xmlns:a16="http://schemas.microsoft.com/office/drawing/2014/main" id="{2E05D318-B93B-4B5A-BF51-890262F20401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9336988" y="2159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8</a:t>
            </a:r>
          </a:p>
        </p:txBody>
      </p:sp>
      <p:sp>
        <p:nvSpPr>
          <p:cNvPr id="284" name="PH_Contents__PH_AgendaItem_Duration___21448">
            <a:extLst>
              <a:ext uri="{FF2B5EF4-FFF2-40B4-BE49-F238E27FC236}">
                <a16:creationId xmlns:a16="http://schemas.microsoft.com/office/drawing/2014/main" id="{85D31C95-F1F9-4302-96B3-2E20DED71257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8651188" y="2159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83" name="PH_Contents__PH_AgendaItem_Slot___21448">
            <a:extLst>
              <a:ext uri="{FF2B5EF4-FFF2-40B4-BE49-F238E27FC236}">
                <a16:creationId xmlns:a16="http://schemas.microsoft.com/office/drawing/2014/main" id="{CD45811B-8C7B-4662-8EEB-54BFEC41AFEF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7330388" y="21590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82" name="PH_Contents__PH_AgendaItem_Owner___21448">
            <a:extLst>
              <a:ext uri="{FF2B5EF4-FFF2-40B4-BE49-F238E27FC236}">
                <a16:creationId xmlns:a16="http://schemas.microsoft.com/office/drawing/2014/main" id="{A91EB026-6EAD-48E0-BCA1-8B6ED151F989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6263588" y="21590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81" name="PH_Contents__PH_AgendaItem_No___21448">
            <a:extLst>
              <a:ext uri="{FF2B5EF4-FFF2-40B4-BE49-F238E27FC236}">
                <a16:creationId xmlns:a16="http://schemas.microsoft.com/office/drawing/2014/main" id="{31C006B4-D833-4D4C-B32E-D0E762947C99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573988" y="21590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</a:t>
            </a:r>
          </a:p>
        </p:txBody>
      </p:sp>
      <p:sp>
        <p:nvSpPr>
          <p:cNvPr id="280" name="PH_Contents__PH_AgendaItem_Name___21448">
            <a:hlinkClick r:id="rId76" action="ppaction://hlinksldjump"/>
            <a:extLst>
              <a:ext uri="{FF2B5EF4-FFF2-40B4-BE49-F238E27FC236}">
                <a16:creationId xmlns:a16="http://schemas.microsoft.com/office/drawing/2014/main" id="{3F388FD4-CBF8-4359-A969-AB322898B462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1132788" y="21590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Problem</a:t>
            </a:r>
          </a:p>
        </p:txBody>
      </p:sp>
      <p:sp>
        <p:nvSpPr>
          <p:cNvPr id="279" name="PH_Contents__PH_AgendaItem_Page___383881">
            <a:hlinkClick r:id="rId77" action="ppaction://hlinksldjump"/>
            <a:extLst>
              <a:ext uri="{FF2B5EF4-FFF2-40B4-BE49-F238E27FC236}">
                <a16:creationId xmlns:a16="http://schemas.microsoft.com/office/drawing/2014/main" id="{CE96B34E-B015-4687-B775-895DAA8E7DE1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9336988" y="17653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6</a:t>
            </a:r>
          </a:p>
        </p:txBody>
      </p:sp>
      <p:sp>
        <p:nvSpPr>
          <p:cNvPr id="278" name="PH_Contents__PH_AgendaItem_Duration___383881">
            <a:extLst>
              <a:ext uri="{FF2B5EF4-FFF2-40B4-BE49-F238E27FC236}">
                <a16:creationId xmlns:a16="http://schemas.microsoft.com/office/drawing/2014/main" id="{E8F8C70E-9BE4-4EEB-9592-A5403F675199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8651188" y="17653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77" name="PH_Contents__PH_AgendaItem_Slot___383881">
            <a:extLst>
              <a:ext uri="{FF2B5EF4-FFF2-40B4-BE49-F238E27FC236}">
                <a16:creationId xmlns:a16="http://schemas.microsoft.com/office/drawing/2014/main" id="{7BE197A1-7B12-4F32-97F5-129289E8CC40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7330388" y="17653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76" name="PH_Contents__PH_AgendaItem_Owner___383881">
            <a:extLst>
              <a:ext uri="{FF2B5EF4-FFF2-40B4-BE49-F238E27FC236}">
                <a16:creationId xmlns:a16="http://schemas.microsoft.com/office/drawing/2014/main" id="{454DB925-4D95-4294-8E17-2DD518DEDFD3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6263588" y="17653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John Doe</a:t>
            </a:r>
          </a:p>
        </p:txBody>
      </p:sp>
      <p:sp>
        <p:nvSpPr>
          <p:cNvPr id="275" name="PH_Contents__PH_AgendaItem_No___383881">
            <a:extLst>
              <a:ext uri="{FF2B5EF4-FFF2-40B4-BE49-F238E27FC236}">
                <a16:creationId xmlns:a16="http://schemas.microsoft.com/office/drawing/2014/main" id="{7845CFDF-D33D-435F-B1EB-C4999B19193E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573988" y="17653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</a:t>
            </a:r>
          </a:p>
        </p:txBody>
      </p:sp>
      <p:sp>
        <p:nvSpPr>
          <p:cNvPr id="274" name="PH_Contents__PH_AgendaItem_Name___383881">
            <a:hlinkClick r:id="rId77" action="ppaction://hlinksldjump"/>
            <a:extLst>
              <a:ext uri="{FF2B5EF4-FFF2-40B4-BE49-F238E27FC236}">
                <a16:creationId xmlns:a16="http://schemas.microsoft.com/office/drawing/2014/main" id="{D4C0646F-4C15-48C9-B417-3CDC6347BAA4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1132788" y="17653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Initial position</a:t>
            </a:r>
          </a:p>
        </p:txBody>
      </p:sp>
      <p:sp>
        <p:nvSpPr>
          <p:cNvPr id="273" name="PH_Contents__PH_AgendaItem_Page_Header___ID">
            <a:hlinkClick r:id="" action="ppaction://noaction"/>
            <a:extLst>
              <a:ext uri="{FF2B5EF4-FFF2-40B4-BE49-F238E27FC236}">
                <a16:creationId xmlns:a16="http://schemas.microsoft.com/office/drawing/2014/main" id="{E862E872-2028-4355-A9D7-7DFF8F02C4F8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9336988" y="13716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Page</a:t>
            </a:r>
          </a:p>
        </p:txBody>
      </p:sp>
      <p:sp>
        <p:nvSpPr>
          <p:cNvPr id="272" name="PH_Contents__PH_AgendaItem_Duration_Header___ID">
            <a:extLst>
              <a:ext uri="{FF2B5EF4-FFF2-40B4-BE49-F238E27FC236}">
                <a16:creationId xmlns:a16="http://schemas.microsoft.com/office/drawing/2014/main" id="{69A03CC9-6790-4614-8A53-E5346DEF121D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8651188" y="13716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Span</a:t>
            </a:r>
          </a:p>
        </p:txBody>
      </p:sp>
      <p:sp>
        <p:nvSpPr>
          <p:cNvPr id="271" name="PH_Contents__PH_AgendaItem_Slot_Header___ID">
            <a:extLst>
              <a:ext uri="{FF2B5EF4-FFF2-40B4-BE49-F238E27FC236}">
                <a16:creationId xmlns:a16="http://schemas.microsoft.com/office/drawing/2014/main" id="{0E148C87-D6D3-43EB-B33C-7566152238C0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7330388" y="1371600"/>
            <a:ext cx="127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Slot</a:t>
            </a:r>
          </a:p>
        </p:txBody>
      </p:sp>
      <p:sp>
        <p:nvSpPr>
          <p:cNvPr id="270" name="PH_Contents__PH_AgendaItem_Owner_Header___ID">
            <a:extLst>
              <a:ext uri="{FF2B5EF4-FFF2-40B4-BE49-F238E27FC236}">
                <a16:creationId xmlns:a16="http://schemas.microsoft.com/office/drawing/2014/main" id="{D617DA21-A053-4057-B830-B9F95A4E2F39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6263588" y="1371600"/>
            <a:ext cx="1016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Owner</a:t>
            </a:r>
          </a:p>
        </p:txBody>
      </p:sp>
      <p:sp>
        <p:nvSpPr>
          <p:cNvPr id="269" name="PH_Contents__PH_AgendaItem_No_Header___ID">
            <a:extLst>
              <a:ext uri="{FF2B5EF4-FFF2-40B4-BE49-F238E27FC236}">
                <a16:creationId xmlns:a16="http://schemas.microsoft.com/office/drawing/2014/main" id="{9D41C8FD-6060-41C7-84D6-A08D7A8AE581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573988" y="1371600"/>
            <a:ext cx="508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No.</a:t>
            </a:r>
          </a:p>
        </p:txBody>
      </p:sp>
      <p:sp>
        <p:nvSpPr>
          <p:cNvPr id="268" name="PH_Contents__PH_AgendaItem_Name_Header___ID">
            <a:hlinkClick r:id="" action="ppaction://noaction"/>
            <a:extLst>
              <a:ext uri="{FF2B5EF4-FFF2-40B4-BE49-F238E27FC236}">
                <a16:creationId xmlns:a16="http://schemas.microsoft.com/office/drawing/2014/main" id="{2881207D-FFEA-4F36-B3AB-F390EEB5E2F2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1132788" y="1371600"/>
            <a:ext cx="508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Agenda Item</a:t>
            </a:r>
          </a:p>
        </p:txBody>
      </p:sp>
      <p:sp>
        <p:nvSpPr>
          <p:cNvPr id="180" name="Title 179">
            <a:extLst>
              <a:ext uri="{FF2B5EF4-FFF2-40B4-BE49-F238E27FC236}">
                <a16:creationId xmlns:a16="http://schemas.microsoft.com/office/drawing/2014/main" id="{ADB90017-4438-4F8B-828D-D8535FA7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615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solution 1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536575" y="1266825"/>
          <a:ext cx="10620375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3087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385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H_Contents__PH_AgendaItem_Page___962176">
            <a:hlinkClick r:id="rId69" action="ppaction://hlinksldjump"/>
            <a:extLst>
              <a:ext uri="{FF2B5EF4-FFF2-40B4-BE49-F238E27FC236}">
                <a16:creationId xmlns:a16="http://schemas.microsoft.com/office/drawing/2014/main" id="{12A995BA-8EDA-48DA-9BBC-DFA64D61957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336988" y="53086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23</a:t>
            </a:r>
          </a:p>
        </p:txBody>
      </p:sp>
      <p:sp>
        <p:nvSpPr>
          <p:cNvPr id="332" name="PH_Contents__PH_AgendaItem_Duration___962176">
            <a:extLst>
              <a:ext uri="{FF2B5EF4-FFF2-40B4-BE49-F238E27FC236}">
                <a16:creationId xmlns:a16="http://schemas.microsoft.com/office/drawing/2014/main" id="{1D2BB87C-B7D5-4B64-8580-3422F93E72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51188" y="53086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31" name="PH_Contents__PH_AgendaItem_Slot___962176">
            <a:extLst>
              <a:ext uri="{FF2B5EF4-FFF2-40B4-BE49-F238E27FC236}">
                <a16:creationId xmlns:a16="http://schemas.microsoft.com/office/drawing/2014/main" id="{0973CFF9-EF07-43FB-8851-D313F136547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330388" y="53086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30" name="PH_Contents__PH_AgendaItem_Owner___962176">
            <a:extLst>
              <a:ext uri="{FF2B5EF4-FFF2-40B4-BE49-F238E27FC236}">
                <a16:creationId xmlns:a16="http://schemas.microsoft.com/office/drawing/2014/main" id="{DC54D13C-86EA-4670-94FF-E1BDE00F181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63588" y="53086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29" name="PH_Contents__PH_AgendaItem_No___962176">
            <a:extLst>
              <a:ext uri="{FF2B5EF4-FFF2-40B4-BE49-F238E27FC236}">
                <a16:creationId xmlns:a16="http://schemas.microsoft.com/office/drawing/2014/main" id="{F831ED2A-12B6-46DB-91BE-BF12458354C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3988" y="53086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4</a:t>
            </a:r>
          </a:p>
        </p:txBody>
      </p:sp>
      <p:sp>
        <p:nvSpPr>
          <p:cNvPr id="328" name="PH_Contents__PH_AgendaItem_Name___962176">
            <a:hlinkClick r:id="rId69" action="ppaction://hlinksldjump"/>
            <a:extLst>
              <a:ext uri="{FF2B5EF4-FFF2-40B4-BE49-F238E27FC236}">
                <a16:creationId xmlns:a16="http://schemas.microsoft.com/office/drawing/2014/main" id="{51692A49-4F98-4EBC-B1BA-2CCF550DE0D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32788" y="53086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Summary</a:t>
            </a:r>
          </a:p>
        </p:txBody>
      </p:sp>
      <p:sp>
        <p:nvSpPr>
          <p:cNvPr id="327" name="PH_Contents__PH_AgendaItem_Page_L2___148678">
            <a:hlinkClick r:id="rId70" action="ppaction://hlinksldjump"/>
            <a:extLst>
              <a:ext uri="{FF2B5EF4-FFF2-40B4-BE49-F238E27FC236}">
                <a16:creationId xmlns:a16="http://schemas.microsoft.com/office/drawing/2014/main" id="{143628D1-7CAD-4ABD-9A0D-0210509A3F3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336988" y="49149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21</a:t>
            </a:r>
          </a:p>
        </p:txBody>
      </p:sp>
      <p:sp>
        <p:nvSpPr>
          <p:cNvPr id="326" name="PH_Contents__PH_AgendaItem_Duration_L2___148678">
            <a:extLst>
              <a:ext uri="{FF2B5EF4-FFF2-40B4-BE49-F238E27FC236}">
                <a16:creationId xmlns:a16="http://schemas.microsoft.com/office/drawing/2014/main" id="{BC0EDBF6-DBEB-44DD-930D-1C53ED3186C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651188" y="49149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25" name="PH_Contents__PH_AgendaItem_Slot_L2___148678">
            <a:extLst>
              <a:ext uri="{FF2B5EF4-FFF2-40B4-BE49-F238E27FC236}">
                <a16:creationId xmlns:a16="http://schemas.microsoft.com/office/drawing/2014/main" id="{DDC7B28C-04A4-438A-AC5B-2FC5636830F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330388" y="49149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24" name="PH_Contents__PH_AgendaItem_Owner_L2___148678">
            <a:extLst>
              <a:ext uri="{FF2B5EF4-FFF2-40B4-BE49-F238E27FC236}">
                <a16:creationId xmlns:a16="http://schemas.microsoft.com/office/drawing/2014/main" id="{7DCAE4CB-A9C0-42E7-A29F-8B9778F78E8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63588" y="49149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23" name="PH_Contents__PH_AgendaItem_No_L2___148678">
            <a:extLst>
              <a:ext uri="{FF2B5EF4-FFF2-40B4-BE49-F238E27FC236}">
                <a16:creationId xmlns:a16="http://schemas.microsoft.com/office/drawing/2014/main" id="{FCD820DD-0D15-4511-BCC5-DD6809153C5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32788" y="49149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3.2</a:t>
            </a:r>
          </a:p>
        </p:txBody>
      </p:sp>
      <p:sp>
        <p:nvSpPr>
          <p:cNvPr id="322" name="PH_Contents__PH_AgendaItem_Name_L2___148678">
            <a:hlinkClick r:id="rId70" action="ppaction://hlinksldjump"/>
            <a:extLst>
              <a:ext uri="{FF2B5EF4-FFF2-40B4-BE49-F238E27FC236}">
                <a16:creationId xmlns:a16="http://schemas.microsoft.com/office/drawing/2014/main" id="{FAE9F6EB-0D89-4751-9B39-4B43C22AFF0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691588" y="49149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2</a:t>
            </a:r>
          </a:p>
        </p:txBody>
      </p:sp>
      <p:sp>
        <p:nvSpPr>
          <p:cNvPr id="321" name="PH_Contents__PH_AgendaItem_Page_L3___764976">
            <a:hlinkClick r:id="rId71" action="ppaction://hlinksldjump"/>
            <a:extLst>
              <a:ext uri="{FF2B5EF4-FFF2-40B4-BE49-F238E27FC236}">
                <a16:creationId xmlns:a16="http://schemas.microsoft.com/office/drawing/2014/main" id="{FC9D10F3-26B9-4A8A-B1FD-6C6E9BF3FB14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336988" y="45212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19</a:t>
            </a:r>
          </a:p>
        </p:txBody>
      </p:sp>
      <p:sp>
        <p:nvSpPr>
          <p:cNvPr id="320" name="PH_Contents__PH_AgendaItem_Duration_L3___764976">
            <a:extLst>
              <a:ext uri="{FF2B5EF4-FFF2-40B4-BE49-F238E27FC236}">
                <a16:creationId xmlns:a16="http://schemas.microsoft.com/office/drawing/2014/main" id="{9924811A-BA78-42F7-8763-76BCA7AEFFE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651188" y="45212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19" name="PH_Contents__PH_AgendaItem_Slot_L3___764976">
            <a:extLst>
              <a:ext uri="{FF2B5EF4-FFF2-40B4-BE49-F238E27FC236}">
                <a16:creationId xmlns:a16="http://schemas.microsoft.com/office/drawing/2014/main" id="{14A5E1DF-31F4-4EEB-AC63-2B4144B53511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330388" y="45212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18" name="PH_Contents__PH_AgendaItem_Owner_L3___764976">
            <a:extLst>
              <a:ext uri="{FF2B5EF4-FFF2-40B4-BE49-F238E27FC236}">
                <a16:creationId xmlns:a16="http://schemas.microsoft.com/office/drawing/2014/main" id="{D3AD4123-588B-4AF1-9457-9A0F1EAAB17D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263588" y="45212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17" name="PH_Contents__PH_AgendaItem_No_L3___764976">
            <a:extLst>
              <a:ext uri="{FF2B5EF4-FFF2-40B4-BE49-F238E27FC236}">
                <a16:creationId xmlns:a16="http://schemas.microsoft.com/office/drawing/2014/main" id="{6BA8B91C-BDE1-4438-8243-5ACDDBFD84C7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666188" y="45212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3.1.2</a:t>
            </a:r>
          </a:p>
        </p:txBody>
      </p:sp>
      <p:sp>
        <p:nvSpPr>
          <p:cNvPr id="316" name="PH_Contents__PH_AgendaItem_Name_L3___764976">
            <a:hlinkClick r:id="rId71" action="ppaction://hlinksldjump"/>
            <a:extLst>
              <a:ext uri="{FF2B5EF4-FFF2-40B4-BE49-F238E27FC236}">
                <a16:creationId xmlns:a16="http://schemas.microsoft.com/office/drawing/2014/main" id="{E390D41D-18C8-4712-939C-F3250B6CE511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224988" y="4521200"/>
            <a:ext cx="39878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1 - Step 2</a:t>
            </a:r>
          </a:p>
        </p:txBody>
      </p:sp>
      <p:sp>
        <p:nvSpPr>
          <p:cNvPr id="315" name="PH_Contents__PH_AgendaItem_Page_L3_Current___38504">
            <a:hlinkClick r:id="rId72" action="ppaction://hlinksldjump"/>
            <a:extLst>
              <a:ext uri="{FF2B5EF4-FFF2-40B4-BE49-F238E27FC236}">
                <a16:creationId xmlns:a16="http://schemas.microsoft.com/office/drawing/2014/main" id="{DA65F9EA-611C-4AE3-933B-3094270F809E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336988" y="4127500"/>
            <a:ext cx="635000" cy="317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314" name="PH_Contents__PH_AgendaItem_Duration_L3_Current___38504">
            <a:extLst>
              <a:ext uri="{FF2B5EF4-FFF2-40B4-BE49-F238E27FC236}">
                <a16:creationId xmlns:a16="http://schemas.microsoft.com/office/drawing/2014/main" id="{1FBFC304-196B-4718-8950-F1E4E1CB036E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8651188" y="4127500"/>
            <a:ext cx="635000" cy="317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30min</a:t>
            </a:r>
          </a:p>
        </p:txBody>
      </p:sp>
      <p:sp>
        <p:nvSpPr>
          <p:cNvPr id="313" name="PH_Contents__PH_AgendaItem_Slot_L3_Current___38504">
            <a:extLst>
              <a:ext uri="{FF2B5EF4-FFF2-40B4-BE49-F238E27FC236}">
                <a16:creationId xmlns:a16="http://schemas.microsoft.com/office/drawing/2014/main" id="{BF235E65-E413-491C-ACE9-D13306411D41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330388" y="4127500"/>
            <a:ext cx="1270000" cy="317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09:00-09:30</a:t>
            </a:r>
          </a:p>
        </p:txBody>
      </p:sp>
      <p:sp>
        <p:nvSpPr>
          <p:cNvPr id="312" name="PH_Contents__PH_AgendaItem_Owner_L3_Current___38504">
            <a:extLst>
              <a:ext uri="{FF2B5EF4-FFF2-40B4-BE49-F238E27FC236}">
                <a16:creationId xmlns:a16="http://schemas.microsoft.com/office/drawing/2014/main" id="{FFEA6264-DC27-496B-ABF5-F4295B21BB54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263588" y="4127500"/>
            <a:ext cx="1016000" cy="317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Jane Zane</a:t>
            </a:r>
          </a:p>
        </p:txBody>
      </p:sp>
      <p:sp>
        <p:nvSpPr>
          <p:cNvPr id="311" name="PH_Contents__PH_AgendaItem_No_L3_Current___38504">
            <a:extLst>
              <a:ext uri="{FF2B5EF4-FFF2-40B4-BE49-F238E27FC236}">
                <a16:creationId xmlns:a16="http://schemas.microsoft.com/office/drawing/2014/main" id="{A85B7073-824F-4009-BEAE-66D8A811CCC7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666188" y="4127500"/>
            <a:ext cx="508000" cy="317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3.1.1</a:t>
            </a:r>
          </a:p>
        </p:txBody>
      </p:sp>
      <p:sp>
        <p:nvSpPr>
          <p:cNvPr id="310" name="PH_Contents__PH_AgendaItem_Name_L3_Current___38504">
            <a:hlinkClick r:id="rId72" action="ppaction://hlinksldjump"/>
            <a:extLst>
              <a:ext uri="{FF2B5EF4-FFF2-40B4-BE49-F238E27FC236}">
                <a16:creationId xmlns:a16="http://schemas.microsoft.com/office/drawing/2014/main" id="{A23FBB40-1E7B-4715-96E3-0BAF77523460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2224988" y="4127500"/>
            <a:ext cx="3987800" cy="317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Sub-solution 1 - Step 1</a:t>
            </a:r>
          </a:p>
        </p:txBody>
      </p:sp>
      <p:sp>
        <p:nvSpPr>
          <p:cNvPr id="309" name="PH_Contents__PH_AgendaItem_Page_L2___454961">
            <a:hlinkClick r:id="rId73" action="ppaction://hlinksldjump"/>
            <a:extLst>
              <a:ext uri="{FF2B5EF4-FFF2-40B4-BE49-F238E27FC236}">
                <a16:creationId xmlns:a16="http://schemas.microsoft.com/office/drawing/2014/main" id="{34DBC840-35DC-4A29-90D9-1B42BFBC7E6A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336988" y="37338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15</a:t>
            </a:r>
          </a:p>
        </p:txBody>
      </p:sp>
      <p:sp>
        <p:nvSpPr>
          <p:cNvPr id="308" name="PH_Contents__PH_AgendaItem_Duration_L2___454961">
            <a:extLst>
              <a:ext uri="{FF2B5EF4-FFF2-40B4-BE49-F238E27FC236}">
                <a16:creationId xmlns:a16="http://schemas.microsoft.com/office/drawing/2014/main" id="{85866FDB-440E-4E34-A3EF-6B9F9B27D3F8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8651188" y="37338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07" name="PH_Contents__PH_AgendaItem_Slot_L2___454961">
            <a:extLst>
              <a:ext uri="{FF2B5EF4-FFF2-40B4-BE49-F238E27FC236}">
                <a16:creationId xmlns:a16="http://schemas.microsoft.com/office/drawing/2014/main" id="{E8498C97-5F2B-4A02-A486-5F9E609685F7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7330388" y="37338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06" name="PH_Contents__PH_AgendaItem_Owner_L2___454961">
            <a:extLst>
              <a:ext uri="{FF2B5EF4-FFF2-40B4-BE49-F238E27FC236}">
                <a16:creationId xmlns:a16="http://schemas.microsoft.com/office/drawing/2014/main" id="{D70E96DF-04A7-42AE-9CAD-9AF49E4DF349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6263588" y="37338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05" name="PH_Contents__PH_AgendaItem_No_L2___454961">
            <a:extLst>
              <a:ext uri="{FF2B5EF4-FFF2-40B4-BE49-F238E27FC236}">
                <a16:creationId xmlns:a16="http://schemas.microsoft.com/office/drawing/2014/main" id="{64803E2D-716C-4106-B230-491539E8E0F9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1132788" y="37338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</a:t>
            </a:r>
          </a:p>
        </p:txBody>
      </p:sp>
      <p:sp>
        <p:nvSpPr>
          <p:cNvPr id="304" name="PH_Contents__PH_AgendaItem_Name_L2___454961">
            <a:hlinkClick r:id="rId73" action="ppaction://hlinksldjump"/>
            <a:extLst>
              <a:ext uri="{FF2B5EF4-FFF2-40B4-BE49-F238E27FC236}">
                <a16:creationId xmlns:a16="http://schemas.microsoft.com/office/drawing/2014/main" id="{8247BC65-8639-4762-ACC1-1EE433FB45DB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691588" y="37338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</a:t>
            </a:r>
          </a:p>
        </p:txBody>
      </p:sp>
      <p:sp>
        <p:nvSpPr>
          <p:cNvPr id="303" name="PH_Contents__PH_AgendaItem_Page___961073">
            <a:hlinkClick r:id="rId74" action="ppaction://hlinksldjump"/>
            <a:extLst>
              <a:ext uri="{FF2B5EF4-FFF2-40B4-BE49-F238E27FC236}">
                <a16:creationId xmlns:a16="http://schemas.microsoft.com/office/drawing/2014/main" id="{E713DB91-8C96-435C-A534-3009EA322717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9336988" y="33401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14</a:t>
            </a:r>
          </a:p>
        </p:txBody>
      </p:sp>
      <p:sp>
        <p:nvSpPr>
          <p:cNvPr id="302" name="PH_Contents__PH_AgendaItem_Duration___961073">
            <a:extLst>
              <a:ext uri="{FF2B5EF4-FFF2-40B4-BE49-F238E27FC236}">
                <a16:creationId xmlns:a16="http://schemas.microsoft.com/office/drawing/2014/main" id="{6104246A-7AD0-4CCF-93E6-B62C56D598DE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8651188" y="33401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01" name="PH_Contents__PH_AgendaItem_Slot___961073">
            <a:extLst>
              <a:ext uri="{FF2B5EF4-FFF2-40B4-BE49-F238E27FC236}">
                <a16:creationId xmlns:a16="http://schemas.microsoft.com/office/drawing/2014/main" id="{11462B90-D6EF-468A-B4AD-0634B79354EE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7330388" y="33401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00" name="PH_Contents__PH_AgendaItem_Owner___961073">
            <a:extLst>
              <a:ext uri="{FF2B5EF4-FFF2-40B4-BE49-F238E27FC236}">
                <a16:creationId xmlns:a16="http://schemas.microsoft.com/office/drawing/2014/main" id="{1839339E-70CD-428A-9C4B-96BB3EA713ED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263588" y="33401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99" name="PH_Contents__PH_AgendaItem_No___961073">
            <a:extLst>
              <a:ext uri="{FF2B5EF4-FFF2-40B4-BE49-F238E27FC236}">
                <a16:creationId xmlns:a16="http://schemas.microsoft.com/office/drawing/2014/main" id="{6530E3DC-683D-4697-92F5-D9ECD57F3608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573988" y="33401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</a:t>
            </a:r>
          </a:p>
        </p:txBody>
      </p:sp>
      <p:sp>
        <p:nvSpPr>
          <p:cNvPr id="298" name="PH_Contents__PH_AgendaItem_Name___961073">
            <a:hlinkClick r:id="rId74" action="ppaction://hlinksldjump"/>
            <a:extLst>
              <a:ext uri="{FF2B5EF4-FFF2-40B4-BE49-F238E27FC236}">
                <a16:creationId xmlns:a16="http://schemas.microsoft.com/office/drawing/2014/main" id="{97F3AFEF-1EF5-4C7D-B4BB-1265A3EB536E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132788" y="33401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Solution</a:t>
            </a:r>
          </a:p>
        </p:txBody>
      </p:sp>
      <p:sp>
        <p:nvSpPr>
          <p:cNvPr id="297" name="PH_Contents__PH_AgendaItem_Page_L2___396844">
            <a:hlinkClick r:id="rId75" action="ppaction://hlinksldjump"/>
            <a:extLst>
              <a:ext uri="{FF2B5EF4-FFF2-40B4-BE49-F238E27FC236}">
                <a16:creationId xmlns:a16="http://schemas.microsoft.com/office/drawing/2014/main" id="{5AE305FE-9726-49CC-ADEE-41CAD419BA4D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9336988" y="29464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12</a:t>
            </a:r>
          </a:p>
        </p:txBody>
      </p:sp>
      <p:sp>
        <p:nvSpPr>
          <p:cNvPr id="296" name="PH_Contents__PH_AgendaItem_Duration_L2___396844">
            <a:extLst>
              <a:ext uri="{FF2B5EF4-FFF2-40B4-BE49-F238E27FC236}">
                <a16:creationId xmlns:a16="http://schemas.microsoft.com/office/drawing/2014/main" id="{73A62B53-FB67-4B74-8C70-7369079B8299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8651188" y="29464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95" name="PH_Contents__PH_AgendaItem_Slot_L2___396844">
            <a:extLst>
              <a:ext uri="{FF2B5EF4-FFF2-40B4-BE49-F238E27FC236}">
                <a16:creationId xmlns:a16="http://schemas.microsoft.com/office/drawing/2014/main" id="{881CC8FB-F6A5-4B19-9A1B-03DA141997BD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7330388" y="29464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94" name="PH_Contents__PH_AgendaItem_Owner_L2___396844">
            <a:extLst>
              <a:ext uri="{FF2B5EF4-FFF2-40B4-BE49-F238E27FC236}">
                <a16:creationId xmlns:a16="http://schemas.microsoft.com/office/drawing/2014/main" id="{9C201F7E-70A6-4E3E-A602-16D09857C688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6263588" y="29464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93" name="PH_Contents__PH_AgendaItem_No_L2___396844">
            <a:extLst>
              <a:ext uri="{FF2B5EF4-FFF2-40B4-BE49-F238E27FC236}">
                <a16:creationId xmlns:a16="http://schemas.microsoft.com/office/drawing/2014/main" id="{81BBEF0D-868D-4A64-B6C8-D7A2346BC4C3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1132788" y="29464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2.2</a:t>
            </a:r>
          </a:p>
        </p:txBody>
      </p:sp>
      <p:sp>
        <p:nvSpPr>
          <p:cNvPr id="292" name="PH_Contents__PH_AgendaItem_Name_L2___396844">
            <a:hlinkClick r:id="rId75" action="ppaction://hlinksldjump"/>
            <a:extLst>
              <a:ext uri="{FF2B5EF4-FFF2-40B4-BE49-F238E27FC236}">
                <a16:creationId xmlns:a16="http://schemas.microsoft.com/office/drawing/2014/main" id="{82736CB6-1115-4BFA-B82D-D8975E631F2C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1691588" y="29464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 issue 2</a:t>
            </a:r>
          </a:p>
        </p:txBody>
      </p:sp>
      <p:sp>
        <p:nvSpPr>
          <p:cNvPr id="291" name="PH_Contents__PH_AgendaItem_Page_L2___346894">
            <a:hlinkClick r:id="rId76" action="ppaction://hlinksldjump"/>
            <a:extLst>
              <a:ext uri="{FF2B5EF4-FFF2-40B4-BE49-F238E27FC236}">
                <a16:creationId xmlns:a16="http://schemas.microsoft.com/office/drawing/2014/main" id="{491B6473-1E25-41AC-AC41-DEB556BEC9FC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9336988" y="25527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10</a:t>
            </a:r>
          </a:p>
        </p:txBody>
      </p:sp>
      <p:sp>
        <p:nvSpPr>
          <p:cNvPr id="290" name="PH_Contents__PH_AgendaItem_Duration_L2___346894">
            <a:extLst>
              <a:ext uri="{FF2B5EF4-FFF2-40B4-BE49-F238E27FC236}">
                <a16:creationId xmlns:a16="http://schemas.microsoft.com/office/drawing/2014/main" id="{F052A257-5784-4B43-9A33-0B5CA83F6F9E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8651188" y="25527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89" name="PH_Contents__PH_AgendaItem_Slot_L2___346894">
            <a:extLst>
              <a:ext uri="{FF2B5EF4-FFF2-40B4-BE49-F238E27FC236}">
                <a16:creationId xmlns:a16="http://schemas.microsoft.com/office/drawing/2014/main" id="{CE7D0BAC-3F84-43F3-A75D-7B9FB14DCB5D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7330388" y="25527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88" name="PH_Contents__PH_AgendaItem_Owner_L2___346894">
            <a:extLst>
              <a:ext uri="{FF2B5EF4-FFF2-40B4-BE49-F238E27FC236}">
                <a16:creationId xmlns:a16="http://schemas.microsoft.com/office/drawing/2014/main" id="{27C616F2-B491-447D-B2FC-E4CBD7282461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6263588" y="25527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87" name="PH_Contents__PH_AgendaItem_No_L2___346894">
            <a:extLst>
              <a:ext uri="{FF2B5EF4-FFF2-40B4-BE49-F238E27FC236}">
                <a16:creationId xmlns:a16="http://schemas.microsoft.com/office/drawing/2014/main" id="{2E83E006-2933-4E37-871F-FF29AAA9FA24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1132788" y="25527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2.1</a:t>
            </a:r>
          </a:p>
        </p:txBody>
      </p:sp>
      <p:sp>
        <p:nvSpPr>
          <p:cNvPr id="286" name="PH_Contents__PH_AgendaItem_Name_L2___346894">
            <a:hlinkClick r:id="rId76" action="ppaction://hlinksldjump"/>
            <a:extLst>
              <a:ext uri="{FF2B5EF4-FFF2-40B4-BE49-F238E27FC236}">
                <a16:creationId xmlns:a16="http://schemas.microsoft.com/office/drawing/2014/main" id="{6EBA5AE8-E35F-4912-B6F2-69D1511BFD70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1691588" y="25527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 issue 1</a:t>
            </a:r>
          </a:p>
        </p:txBody>
      </p:sp>
      <p:sp>
        <p:nvSpPr>
          <p:cNvPr id="285" name="PH_Contents__PH_AgendaItem_Page___21448">
            <a:hlinkClick r:id="rId77" action="ppaction://hlinksldjump"/>
            <a:extLst>
              <a:ext uri="{FF2B5EF4-FFF2-40B4-BE49-F238E27FC236}">
                <a16:creationId xmlns:a16="http://schemas.microsoft.com/office/drawing/2014/main" id="{D7B3BDA4-CCE6-47A7-991A-5FB6FB433102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9336988" y="2159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8</a:t>
            </a:r>
          </a:p>
        </p:txBody>
      </p:sp>
      <p:sp>
        <p:nvSpPr>
          <p:cNvPr id="284" name="PH_Contents__PH_AgendaItem_Duration___21448">
            <a:extLst>
              <a:ext uri="{FF2B5EF4-FFF2-40B4-BE49-F238E27FC236}">
                <a16:creationId xmlns:a16="http://schemas.microsoft.com/office/drawing/2014/main" id="{1F823462-4435-4D93-B325-1CB96C92B11E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8651188" y="2159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83" name="PH_Contents__PH_AgendaItem_Slot___21448">
            <a:extLst>
              <a:ext uri="{FF2B5EF4-FFF2-40B4-BE49-F238E27FC236}">
                <a16:creationId xmlns:a16="http://schemas.microsoft.com/office/drawing/2014/main" id="{446642E6-0004-488A-BDA1-4CCE8F37A016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7330388" y="21590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82" name="PH_Contents__PH_AgendaItem_Owner___21448">
            <a:extLst>
              <a:ext uri="{FF2B5EF4-FFF2-40B4-BE49-F238E27FC236}">
                <a16:creationId xmlns:a16="http://schemas.microsoft.com/office/drawing/2014/main" id="{E549E1FB-6EC6-4B06-92AD-BACA0B22E498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6263588" y="21590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81" name="PH_Contents__PH_AgendaItem_No___21448">
            <a:extLst>
              <a:ext uri="{FF2B5EF4-FFF2-40B4-BE49-F238E27FC236}">
                <a16:creationId xmlns:a16="http://schemas.microsoft.com/office/drawing/2014/main" id="{8CA3BAEB-EB9B-403E-BFA0-671953E3AA80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573988" y="21590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</a:t>
            </a:r>
          </a:p>
        </p:txBody>
      </p:sp>
      <p:sp>
        <p:nvSpPr>
          <p:cNvPr id="280" name="PH_Contents__PH_AgendaItem_Name___21448">
            <a:hlinkClick r:id="rId77" action="ppaction://hlinksldjump"/>
            <a:extLst>
              <a:ext uri="{FF2B5EF4-FFF2-40B4-BE49-F238E27FC236}">
                <a16:creationId xmlns:a16="http://schemas.microsoft.com/office/drawing/2014/main" id="{CBE5CE0D-0161-4FA5-91C2-9BEDA2991725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1132788" y="21590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Problem</a:t>
            </a:r>
          </a:p>
        </p:txBody>
      </p:sp>
      <p:sp>
        <p:nvSpPr>
          <p:cNvPr id="279" name="PH_Contents__PH_AgendaItem_Page___383881">
            <a:hlinkClick r:id="rId78" action="ppaction://hlinksldjump"/>
            <a:extLst>
              <a:ext uri="{FF2B5EF4-FFF2-40B4-BE49-F238E27FC236}">
                <a16:creationId xmlns:a16="http://schemas.microsoft.com/office/drawing/2014/main" id="{B43FFCED-4ADB-49E1-81DF-1421318274EF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9336988" y="17653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6</a:t>
            </a:r>
          </a:p>
        </p:txBody>
      </p:sp>
      <p:sp>
        <p:nvSpPr>
          <p:cNvPr id="278" name="PH_Contents__PH_AgendaItem_Duration___383881">
            <a:extLst>
              <a:ext uri="{FF2B5EF4-FFF2-40B4-BE49-F238E27FC236}">
                <a16:creationId xmlns:a16="http://schemas.microsoft.com/office/drawing/2014/main" id="{1BCEE940-18CD-4F6E-B7A6-761048300543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8651188" y="17653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77" name="PH_Contents__PH_AgendaItem_Slot___383881">
            <a:extLst>
              <a:ext uri="{FF2B5EF4-FFF2-40B4-BE49-F238E27FC236}">
                <a16:creationId xmlns:a16="http://schemas.microsoft.com/office/drawing/2014/main" id="{FCE9541B-D3C3-497B-864B-F8D4833BD7A4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7330388" y="17653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76" name="PH_Contents__PH_AgendaItem_Owner___383881">
            <a:extLst>
              <a:ext uri="{FF2B5EF4-FFF2-40B4-BE49-F238E27FC236}">
                <a16:creationId xmlns:a16="http://schemas.microsoft.com/office/drawing/2014/main" id="{2AB3430E-1BC4-4C1A-9126-77B0076612CB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6263588" y="17653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John Doe</a:t>
            </a:r>
          </a:p>
        </p:txBody>
      </p:sp>
      <p:sp>
        <p:nvSpPr>
          <p:cNvPr id="275" name="PH_Contents__PH_AgendaItem_No___383881">
            <a:extLst>
              <a:ext uri="{FF2B5EF4-FFF2-40B4-BE49-F238E27FC236}">
                <a16:creationId xmlns:a16="http://schemas.microsoft.com/office/drawing/2014/main" id="{CAE983AA-4353-48C7-84F3-0E50339615E4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573988" y="17653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</a:t>
            </a:r>
          </a:p>
        </p:txBody>
      </p:sp>
      <p:sp>
        <p:nvSpPr>
          <p:cNvPr id="274" name="PH_Contents__PH_AgendaItem_Name___383881">
            <a:hlinkClick r:id="rId78" action="ppaction://hlinksldjump"/>
            <a:extLst>
              <a:ext uri="{FF2B5EF4-FFF2-40B4-BE49-F238E27FC236}">
                <a16:creationId xmlns:a16="http://schemas.microsoft.com/office/drawing/2014/main" id="{97BAEE5A-9C7D-474A-90AC-DB51DC29591E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1132788" y="17653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Initial position</a:t>
            </a:r>
          </a:p>
        </p:txBody>
      </p:sp>
      <p:sp>
        <p:nvSpPr>
          <p:cNvPr id="273" name="PH_Contents__PH_AgendaItem_Page_Header___ID">
            <a:hlinkClick r:id="" action="ppaction://noaction"/>
            <a:extLst>
              <a:ext uri="{FF2B5EF4-FFF2-40B4-BE49-F238E27FC236}">
                <a16:creationId xmlns:a16="http://schemas.microsoft.com/office/drawing/2014/main" id="{EEAC5507-673E-4FF4-9E93-36E5090F1DF8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9336988" y="13716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Page</a:t>
            </a:r>
          </a:p>
        </p:txBody>
      </p:sp>
      <p:sp>
        <p:nvSpPr>
          <p:cNvPr id="272" name="PH_Contents__PH_AgendaItem_Duration_Header___ID">
            <a:extLst>
              <a:ext uri="{FF2B5EF4-FFF2-40B4-BE49-F238E27FC236}">
                <a16:creationId xmlns:a16="http://schemas.microsoft.com/office/drawing/2014/main" id="{95FE636D-DEFC-4D33-8B9C-09540DB42DDC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8651188" y="13716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Span</a:t>
            </a:r>
          </a:p>
        </p:txBody>
      </p:sp>
      <p:sp>
        <p:nvSpPr>
          <p:cNvPr id="271" name="PH_Contents__PH_AgendaItem_Slot_Header___ID">
            <a:extLst>
              <a:ext uri="{FF2B5EF4-FFF2-40B4-BE49-F238E27FC236}">
                <a16:creationId xmlns:a16="http://schemas.microsoft.com/office/drawing/2014/main" id="{D332EE37-F686-44D7-A618-241890EA02CE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7330388" y="1371600"/>
            <a:ext cx="127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Slot</a:t>
            </a:r>
          </a:p>
        </p:txBody>
      </p:sp>
      <p:sp>
        <p:nvSpPr>
          <p:cNvPr id="270" name="PH_Contents__PH_AgendaItem_Owner_Header___ID">
            <a:extLst>
              <a:ext uri="{FF2B5EF4-FFF2-40B4-BE49-F238E27FC236}">
                <a16:creationId xmlns:a16="http://schemas.microsoft.com/office/drawing/2014/main" id="{C03548C6-6B5A-4B37-8776-9B8A0A8B9B75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6263588" y="1371600"/>
            <a:ext cx="1016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Owner</a:t>
            </a:r>
          </a:p>
        </p:txBody>
      </p:sp>
      <p:sp>
        <p:nvSpPr>
          <p:cNvPr id="269" name="PH_Contents__PH_AgendaItem_No_Header___ID">
            <a:extLst>
              <a:ext uri="{FF2B5EF4-FFF2-40B4-BE49-F238E27FC236}">
                <a16:creationId xmlns:a16="http://schemas.microsoft.com/office/drawing/2014/main" id="{96F23261-F650-48D4-85EC-A41941FA4B96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573988" y="1371600"/>
            <a:ext cx="508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No.</a:t>
            </a:r>
          </a:p>
        </p:txBody>
      </p:sp>
      <p:sp>
        <p:nvSpPr>
          <p:cNvPr id="268" name="PH_Contents__PH_AgendaItem_Name_Header___ID">
            <a:hlinkClick r:id="" action="ppaction://noaction"/>
            <a:extLst>
              <a:ext uri="{FF2B5EF4-FFF2-40B4-BE49-F238E27FC236}">
                <a16:creationId xmlns:a16="http://schemas.microsoft.com/office/drawing/2014/main" id="{45728FB3-A382-4E6B-BD3F-6B70D6E9C857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1132788" y="1371600"/>
            <a:ext cx="508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Agenda Item</a:t>
            </a:r>
          </a:p>
        </p:txBody>
      </p:sp>
      <p:sp>
        <p:nvSpPr>
          <p:cNvPr id="69" name="Title 68">
            <a:extLst>
              <a:ext uri="{FF2B5EF4-FFF2-40B4-BE49-F238E27FC236}">
                <a16:creationId xmlns:a16="http://schemas.microsoft.com/office/drawing/2014/main" id="{86E7A64B-F173-4070-AC20-C6E110CAF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367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solution 1 – Step 1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536575" y="1266825"/>
          <a:ext cx="10620375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5909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7649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H_Contents__PH_AgendaItem_Page___962176">
            <a:hlinkClick r:id="rId69" action="ppaction://hlinksldjump"/>
            <a:extLst>
              <a:ext uri="{FF2B5EF4-FFF2-40B4-BE49-F238E27FC236}">
                <a16:creationId xmlns:a16="http://schemas.microsoft.com/office/drawing/2014/main" id="{0BA95D74-29B0-44E0-A680-36F1EC9BCBC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336988" y="53086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23</a:t>
            </a:r>
          </a:p>
        </p:txBody>
      </p:sp>
      <p:sp>
        <p:nvSpPr>
          <p:cNvPr id="332" name="PH_Contents__PH_AgendaItem_Duration___962176">
            <a:extLst>
              <a:ext uri="{FF2B5EF4-FFF2-40B4-BE49-F238E27FC236}">
                <a16:creationId xmlns:a16="http://schemas.microsoft.com/office/drawing/2014/main" id="{18BDB6C8-56E7-44D8-82CA-73B9B06DF7B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51188" y="53086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31" name="PH_Contents__PH_AgendaItem_Slot___962176">
            <a:extLst>
              <a:ext uri="{FF2B5EF4-FFF2-40B4-BE49-F238E27FC236}">
                <a16:creationId xmlns:a16="http://schemas.microsoft.com/office/drawing/2014/main" id="{B3648B2F-C736-4FBE-BC5C-AB191AF7076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330388" y="53086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30" name="PH_Contents__PH_AgendaItem_Owner___962176">
            <a:extLst>
              <a:ext uri="{FF2B5EF4-FFF2-40B4-BE49-F238E27FC236}">
                <a16:creationId xmlns:a16="http://schemas.microsoft.com/office/drawing/2014/main" id="{E44FF812-ED85-4217-99B8-547D4638973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63588" y="53086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29" name="PH_Contents__PH_AgendaItem_No___962176">
            <a:extLst>
              <a:ext uri="{FF2B5EF4-FFF2-40B4-BE49-F238E27FC236}">
                <a16:creationId xmlns:a16="http://schemas.microsoft.com/office/drawing/2014/main" id="{3AF546F0-9251-43B3-962D-719927BAA99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3988" y="53086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4</a:t>
            </a:r>
          </a:p>
        </p:txBody>
      </p:sp>
      <p:sp>
        <p:nvSpPr>
          <p:cNvPr id="328" name="PH_Contents__PH_AgendaItem_Name___962176">
            <a:hlinkClick r:id="rId69" action="ppaction://hlinksldjump"/>
            <a:extLst>
              <a:ext uri="{FF2B5EF4-FFF2-40B4-BE49-F238E27FC236}">
                <a16:creationId xmlns:a16="http://schemas.microsoft.com/office/drawing/2014/main" id="{20CFB107-2444-4EDC-85C3-05135BBDA0E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32788" y="53086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Summary</a:t>
            </a:r>
          </a:p>
        </p:txBody>
      </p:sp>
      <p:sp>
        <p:nvSpPr>
          <p:cNvPr id="327" name="PH_Contents__PH_AgendaItem_Page_L2___148678">
            <a:hlinkClick r:id="rId70" action="ppaction://hlinksldjump"/>
            <a:extLst>
              <a:ext uri="{FF2B5EF4-FFF2-40B4-BE49-F238E27FC236}">
                <a16:creationId xmlns:a16="http://schemas.microsoft.com/office/drawing/2014/main" id="{61D4BCCA-1288-4B47-816F-7D7932AD0F4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336988" y="49149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21</a:t>
            </a:r>
          </a:p>
        </p:txBody>
      </p:sp>
      <p:sp>
        <p:nvSpPr>
          <p:cNvPr id="326" name="PH_Contents__PH_AgendaItem_Duration_L2___148678">
            <a:extLst>
              <a:ext uri="{FF2B5EF4-FFF2-40B4-BE49-F238E27FC236}">
                <a16:creationId xmlns:a16="http://schemas.microsoft.com/office/drawing/2014/main" id="{0EBAD0F4-2803-4C44-8F1E-80FD57F637A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651188" y="49149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25" name="PH_Contents__PH_AgendaItem_Slot_L2___148678">
            <a:extLst>
              <a:ext uri="{FF2B5EF4-FFF2-40B4-BE49-F238E27FC236}">
                <a16:creationId xmlns:a16="http://schemas.microsoft.com/office/drawing/2014/main" id="{A5B10790-88E5-4001-886D-6B230847C3D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330388" y="49149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24" name="PH_Contents__PH_AgendaItem_Owner_L2___148678">
            <a:extLst>
              <a:ext uri="{FF2B5EF4-FFF2-40B4-BE49-F238E27FC236}">
                <a16:creationId xmlns:a16="http://schemas.microsoft.com/office/drawing/2014/main" id="{3C621F4A-2A09-4816-AC7D-3904C0B721D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63588" y="49149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23" name="PH_Contents__PH_AgendaItem_No_L2___148678">
            <a:extLst>
              <a:ext uri="{FF2B5EF4-FFF2-40B4-BE49-F238E27FC236}">
                <a16:creationId xmlns:a16="http://schemas.microsoft.com/office/drawing/2014/main" id="{AE5E93B0-9A5A-414E-82F7-EA16A709CC3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32788" y="49149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3.2</a:t>
            </a:r>
          </a:p>
        </p:txBody>
      </p:sp>
      <p:sp>
        <p:nvSpPr>
          <p:cNvPr id="322" name="PH_Contents__PH_AgendaItem_Name_L2___148678">
            <a:hlinkClick r:id="rId70" action="ppaction://hlinksldjump"/>
            <a:extLst>
              <a:ext uri="{FF2B5EF4-FFF2-40B4-BE49-F238E27FC236}">
                <a16:creationId xmlns:a16="http://schemas.microsoft.com/office/drawing/2014/main" id="{7FFCD01D-FF95-4EB4-A74E-4B76D8F26D6E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691588" y="49149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2</a:t>
            </a:r>
          </a:p>
        </p:txBody>
      </p:sp>
      <p:sp>
        <p:nvSpPr>
          <p:cNvPr id="321" name="PH_Contents__PH_AgendaItem_Page_L3_Current___764976">
            <a:hlinkClick r:id="rId71" action="ppaction://hlinksldjump"/>
            <a:extLst>
              <a:ext uri="{FF2B5EF4-FFF2-40B4-BE49-F238E27FC236}">
                <a16:creationId xmlns:a16="http://schemas.microsoft.com/office/drawing/2014/main" id="{B129AA49-26FA-4E67-BD90-87BDACDA1174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336988" y="4521200"/>
            <a:ext cx="635000" cy="317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20" name="PH_Contents__PH_AgendaItem_Duration_L3_Current___764976">
            <a:extLst>
              <a:ext uri="{FF2B5EF4-FFF2-40B4-BE49-F238E27FC236}">
                <a16:creationId xmlns:a16="http://schemas.microsoft.com/office/drawing/2014/main" id="{42C7BA60-4AC4-49CF-9AC0-0E31E6169E58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651188" y="4521200"/>
            <a:ext cx="635000" cy="317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30min</a:t>
            </a:r>
          </a:p>
        </p:txBody>
      </p:sp>
      <p:sp>
        <p:nvSpPr>
          <p:cNvPr id="319" name="PH_Contents__PH_AgendaItem_Slot_L3_Current___764976">
            <a:extLst>
              <a:ext uri="{FF2B5EF4-FFF2-40B4-BE49-F238E27FC236}">
                <a16:creationId xmlns:a16="http://schemas.microsoft.com/office/drawing/2014/main" id="{FF8F464F-9C0A-47F0-AF44-01BCD60A32A0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330388" y="4521200"/>
            <a:ext cx="1270000" cy="317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09:00-09:30</a:t>
            </a:r>
          </a:p>
        </p:txBody>
      </p:sp>
      <p:sp>
        <p:nvSpPr>
          <p:cNvPr id="318" name="PH_Contents__PH_AgendaItem_Owner_L3_Current___764976">
            <a:extLst>
              <a:ext uri="{FF2B5EF4-FFF2-40B4-BE49-F238E27FC236}">
                <a16:creationId xmlns:a16="http://schemas.microsoft.com/office/drawing/2014/main" id="{8A981DCE-08E6-449D-9958-3325BA406400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263588" y="4521200"/>
            <a:ext cx="1016000" cy="317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Jane Zane</a:t>
            </a:r>
          </a:p>
        </p:txBody>
      </p:sp>
      <p:sp>
        <p:nvSpPr>
          <p:cNvPr id="317" name="PH_Contents__PH_AgendaItem_No_L3_Current___764976">
            <a:extLst>
              <a:ext uri="{FF2B5EF4-FFF2-40B4-BE49-F238E27FC236}">
                <a16:creationId xmlns:a16="http://schemas.microsoft.com/office/drawing/2014/main" id="{E7A78D9E-3E9B-46FF-A273-CF05412C974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666188" y="4521200"/>
            <a:ext cx="508000" cy="317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3.1.2</a:t>
            </a:r>
          </a:p>
        </p:txBody>
      </p:sp>
      <p:sp>
        <p:nvSpPr>
          <p:cNvPr id="316" name="PH_Contents__PH_AgendaItem_Name_L3_Current___764976">
            <a:hlinkClick r:id="rId71" action="ppaction://hlinksldjump"/>
            <a:extLst>
              <a:ext uri="{FF2B5EF4-FFF2-40B4-BE49-F238E27FC236}">
                <a16:creationId xmlns:a16="http://schemas.microsoft.com/office/drawing/2014/main" id="{C776A7C9-60FE-40B4-8C19-BB2E878F63C9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224988" y="4521200"/>
            <a:ext cx="3987800" cy="317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Sub-solution 1 - Step 2</a:t>
            </a:r>
          </a:p>
        </p:txBody>
      </p:sp>
      <p:sp>
        <p:nvSpPr>
          <p:cNvPr id="315" name="PH_Contents__PH_AgendaItem_Page_L3___38504">
            <a:hlinkClick r:id="rId72" action="ppaction://hlinksldjump"/>
            <a:extLst>
              <a:ext uri="{FF2B5EF4-FFF2-40B4-BE49-F238E27FC236}">
                <a16:creationId xmlns:a16="http://schemas.microsoft.com/office/drawing/2014/main" id="{F8A426F3-BF8D-4134-AAB6-F792E66590CF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336988" y="41275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17</a:t>
            </a:r>
          </a:p>
        </p:txBody>
      </p:sp>
      <p:sp>
        <p:nvSpPr>
          <p:cNvPr id="314" name="PH_Contents__PH_AgendaItem_Duration_L3___38504">
            <a:extLst>
              <a:ext uri="{FF2B5EF4-FFF2-40B4-BE49-F238E27FC236}">
                <a16:creationId xmlns:a16="http://schemas.microsoft.com/office/drawing/2014/main" id="{1DB312CE-D186-4BFF-A749-F0566CA3E623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8651188" y="41275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13" name="PH_Contents__PH_AgendaItem_Slot_L3___38504">
            <a:extLst>
              <a:ext uri="{FF2B5EF4-FFF2-40B4-BE49-F238E27FC236}">
                <a16:creationId xmlns:a16="http://schemas.microsoft.com/office/drawing/2014/main" id="{4F9E2B7C-6A61-45B9-BE97-1BC516536659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330388" y="41275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12" name="PH_Contents__PH_AgendaItem_Owner_L3___38504">
            <a:extLst>
              <a:ext uri="{FF2B5EF4-FFF2-40B4-BE49-F238E27FC236}">
                <a16:creationId xmlns:a16="http://schemas.microsoft.com/office/drawing/2014/main" id="{8F766E75-C3C1-46D1-8F34-2962A72741D1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263588" y="41275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11" name="PH_Contents__PH_AgendaItem_No_L3___38504">
            <a:extLst>
              <a:ext uri="{FF2B5EF4-FFF2-40B4-BE49-F238E27FC236}">
                <a16:creationId xmlns:a16="http://schemas.microsoft.com/office/drawing/2014/main" id="{735049C3-521F-43BB-8616-77871EEF7147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666188" y="41275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3.1.1</a:t>
            </a:r>
          </a:p>
        </p:txBody>
      </p:sp>
      <p:sp>
        <p:nvSpPr>
          <p:cNvPr id="310" name="PH_Contents__PH_AgendaItem_Name_L3___38504">
            <a:hlinkClick r:id="rId72" action="ppaction://hlinksldjump"/>
            <a:extLst>
              <a:ext uri="{FF2B5EF4-FFF2-40B4-BE49-F238E27FC236}">
                <a16:creationId xmlns:a16="http://schemas.microsoft.com/office/drawing/2014/main" id="{ECD6EEFB-58B7-4B3C-A47F-AD39CCC9BA23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2224988" y="4127500"/>
            <a:ext cx="39878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1 - Step 1</a:t>
            </a:r>
          </a:p>
        </p:txBody>
      </p:sp>
      <p:sp>
        <p:nvSpPr>
          <p:cNvPr id="309" name="PH_Contents__PH_AgendaItem_Page_L2___454961">
            <a:hlinkClick r:id="rId73" action="ppaction://hlinksldjump"/>
            <a:extLst>
              <a:ext uri="{FF2B5EF4-FFF2-40B4-BE49-F238E27FC236}">
                <a16:creationId xmlns:a16="http://schemas.microsoft.com/office/drawing/2014/main" id="{B41C5250-8745-4D3D-B0B5-70828837343D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336988" y="37338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15</a:t>
            </a:r>
          </a:p>
        </p:txBody>
      </p:sp>
      <p:sp>
        <p:nvSpPr>
          <p:cNvPr id="308" name="PH_Contents__PH_AgendaItem_Duration_L2___454961">
            <a:extLst>
              <a:ext uri="{FF2B5EF4-FFF2-40B4-BE49-F238E27FC236}">
                <a16:creationId xmlns:a16="http://schemas.microsoft.com/office/drawing/2014/main" id="{1567DB0D-76AF-4B9B-AED2-E0442A4BC5C5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8651188" y="37338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07" name="PH_Contents__PH_AgendaItem_Slot_L2___454961">
            <a:extLst>
              <a:ext uri="{FF2B5EF4-FFF2-40B4-BE49-F238E27FC236}">
                <a16:creationId xmlns:a16="http://schemas.microsoft.com/office/drawing/2014/main" id="{2398AC81-D357-46E7-9812-E2E716A5786F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7330388" y="37338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06" name="PH_Contents__PH_AgendaItem_Owner_L2___454961">
            <a:extLst>
              <a:ext uri="{FF2B5EF4-FFF2-40B4-BE49-F238E27FC236}">
                <a16:creationId xmlns:a16="http://schemas.microsoft.com/office/drawing/2014/main" id="{C76479BB-C3FC-452E-A234-A6A11889A128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6263588" y="37338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05" name="PH_Contents__PH_AgendaItem_No_L2___454961">
            <a:extLst>
              <a:ext uri="{FF2B5EF4-FFF2-40B4-BE49-F238E27FC236}">
                <a16:creationId xmlns:a16="http://schemas.microsoft.com/office/drawing/2014/main" id="{A2BE351A-749E-42DB-80DA-465FAC1C8131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1132788" y="37338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</a:t>
            </a:r>
          </a:p>
        </p:txBody>
      </p:sp>
      <p:sp>
        <p:nvSpPr>
          <p:cNvPr id="304" name="PH_Contents__PH_AgendaItem_Name_L2___454961">
            <a:hlinkClick r:id="rId73" action="ppaction://hlinksldjump"/>
            <a:extLst>
              <a:ext uri="{FF2B5EF4-FFF2-40B4-BE49-F238E27FC236}">
                <a16:creationId xmlns:a16="http://schemas.microsoft.com/office/drawing/2014/main" id="{861218C4-DF12-4AAC-9BAE-5D308AF8892E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691588" y="37338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</a:t>
            </a:r>
          </a:p>
        </p:txBody>
      </p:sp>
      <p:sp>
        <p:nvSpPr>
          <p:cNvPr id="303" name="PH_Contents__PH_AgendaItem_Page___961073">
            <a:hlinkClick r:id="rId74" action="ppaction://hlinksldjump"/>
            <a:extLst>
              <a:ext uri="{FF2B5EF4-FFF2-40B4-BE49-F238E27FC236}">
                <a16:creationId xmlns:a16="http://schemas.microsoft.com/office/drawing/2014/main" id="{DA5A3E80-501B-40E8-B0D6-BCFA756BA16A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9336988" y="33401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14</a:t>
            </a:r>
          </a:p>
        </p:txBody>
      </p:sp>
      <p:sp>
        <p:nvSpPr>
          <p:cNvPr id="302" name="PH_Contents__PH_AgendaItem_Duration___961073">
            <a:extLst>
              <a:ext uri="{FF2B5EF4-FFF2-40B4-BE49-F238E27FC236}">
                <a16:creationId xmlns:a16="http://schemas.microsoft.com/office/drawing/2014/main" id="{B7EF6DA4-8329-4060-B11C-0F0486154570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8651188" y="33401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01" name="PH_Contents__PH_AgendaItem_Slot___961073">
            <a:extLst>
              <a:ext uri="{FF2B5EF4-FFF2-40B4-BE49-F238E27FC236}">
                <a16:creationId xmlns:a16="http://schemas.microsoft.com/office/drawing/2014/main" id="{314291D7-4319-4785-A84D-DE80E8773F0A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7330388" y="33401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00" name="PH_Contents__PH_AgendaItem_Owner___961073">
            <a:extLst>
              <a:ext uri="{FF2B5EF4-FFF2-40B4-BE49-F238E27FC236}">
                <a16:creationId xmlns:a16="http://schemas.microsoft.com/office/drawing/2014/main" id="{6247B46B-B9B4-47C2-98C1-58B714476484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263588" y="33401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99" name="PH_Contents__PH_AgendaItem_No___961073">
            <a:extLst>
              <a:ext uri="{FF2B5EF4-FFF2-40B4-BE49-F238E27FC236}">
                <a16:creationId xmlns:a16="http://schemas.microsoft.com/office/drawing/2014/main" id="{A45BF114-C6D9-4D6D-A747-7AC85DA9E43D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573988" y="33401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</a:t>
            </a:r>
          </a:p>
        </p:txBody>
      </p:sp>
      <p:sp>
        <p:nvSpPr>
          <p:cNvPr id="298" name="PH_Contents__PH_AgendaItem_Name___961073">
            <a:hlinkClick r:id="rId74" action="ppaction://hlinksldjump"/>
            <a:extLst>
              <a:ext uri="{FF2B5EF4-FFF2-40B4-BE49-F238E27FC236}">
                <a16:creationId xmlns:a16="http://schemas.microsoft.com/office/drawing/2014/main" id="{23E60796-B853-4D3D-93A8-AD25FC18197B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132788" y="33401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Solution</a:t>
            </a:r>
          </a:p>
        </p:txBody>
      </p:sp>
      <p:sp>
        <p:nvSpPr>
          <p:cNvPr id="297" name="PH_Contents__PH_AgendaItem_Page_L2___396844">
            <a:hlinkClick r:id="rId75" action="ppaction://hlinksldjump"/>
            <a:extLst>
              <a:ext uri="{FF2B5EF4-FFF2-40B4-BE49-F238E27FC236}">
                <a16:creationId xmlns:a16="http://schemas.microsoft.com/office/drawing/2014/main" id="{0FFDE895-4247-4630-814D-B8F1159A44FD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9336988" y="29464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12</a:t>
            </a:r>
          </a:p>
        </p:txBody>
      </p:sp>
      <p:sp>
        <p:nvSpPr>
          <p:cNvPr id="296" name="PH_Contents__PH_AgendaItem_Duration_L2___396844">
            <a:extLst>
              <a:ext uri="{FF2B5EF4-FFF2-40B4-BE49-F238E27FC236}">
                <a16:creationId xmlns:a16="http://schemas.microsoft.com/office/drawing/2014/main" id="{087369E9-2ED1-4947-8045-83AC641B1299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8651188" y="29464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95" name="PH_Contents__PH_AgendaItem_Slot_L2___396844">
            <a:extLst>
              <a:ext uri="{FF2B5EF4-FFF2-40B4-BE49-F238E27FC236}">
                <a16:creationId xmlns:a16="http://schemas.microsoft.com/office/drawing/2014/main" id="{928D5D77-D8EB-4562-8D8D-FF165FBFDB43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7330388" y="29464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94" name="PH_Contents__PH_AgendaItem_Owner_L2___396844">
            <a:extLst>
              <a:ext uri="{FF2B5EF4-FFF2-40B4-BE49-F238E27FC236}">
                <a16:creationId xmlns:a16="http://schemas.microsoft.com/office/drawing/2014/main" id="{5D10EC19-538E-41C3-ABC4-892393B9C2E8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6263588" y="29464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93" name="PH_Contents__PH_AgendaItem_No_L2___396844">
            <a:extLst>
              <a:ext uri="{FF2B5EF4-FFF2-40B4-BE49-F238E27FC236}">
                <a16:creationId xmlns:a16="http://schemas.microsoft.com/office/drawing/2014/main" id="{E43F3576-BAA5-4ED5-8313-2D0A3E4608C2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1132788" y="29464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2.2</a:t>
            </a:r>
          </a:p>
        </p:txBody>
      </p:sp>
      <p:sp>
        <p:nvSpPr>
          <p:cNvPr id="292" name="PH_Contents__PH_AgendaItem_Name_L2___396844">
            <a:hlinkClick r:id="rId75" action="ppaction://hlinksldjump"/>
            <a:extLst>
              <a:ext uri="{FF2B5EF4-FFF2-40B4-BE49-F238E27FC236}">
                <a16:creationId xmlns:a16="http://schemas.microsoft.com/office/drawing/2014/main" id="{7107BB17-272F-4BEB-A1AE-CDE4E7A61B69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1691588" y="29464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 issue 2</a:t>
            </a:r>
          </a:p>
        </p:txBody>
      </p:sp>
      <p:sp>
        <p:nvSpPr>
          <p:cNvPr id="291" name="PH_Contents__PH_AgendaItem_Page_L2___346894">
            <a:hlinkClick r:id="rId76" action="ppaction://hlinksldjump"/>
            <a:extLst>
              <a:ext uri="{FF2B5EF4-FFF2-40B4-BE49-F238E27FC236}">
                <a16:creationId xmlns:a16="http://schemas.microsoft.com/office/drawing/2014/main" id="{40384D5A-FE36-4840-B186-B2DF802D3513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9336988" y="25527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10</a:t>
            </a:r>
          </a:p>
        </p:txBody>
      </p:sp>
      <p:sp>
        <p:nvSpPr>
          <p:cNvPr id="290" name="PH_Contents__PH_AgendaItem_Duration_L2___346894">
            <a:extLst>
              <a:ext uri="{FF2B5EF4-FFF2-40B4-BE49-F238E27FC236}">
                <a16:creationId xmlns:a16="http://schemas.microsoft.com/office/drawing/2014/main" id="{6405E672-8B4C-4627-942E-2B5CD7C28186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8651188" y="25527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89" name="PH_Contents__PH_AgendaItem_Slot_L2___346894">
            <a:extLst>
              <a:ext uri="{FF2B5EF4-FFF2-40B4-BE49-F238E27FC236}">
                <a16:creationId xmlns:a16="http://schemas.microsoft.com/office/drawing/2014/main" id="{9279582D-E409-4200-9041-5BA48F4CAB50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7330388" y="25527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88" name="PH_Contents__PH_AgendaItem_Owner_L2___346894">
            <a:extLst>
              <a:ext uri="{FF2B5EF4-FFF2-40B4-BE49-F238E27FC236}">
                <a16:creationId xmlns:a16="http://schemas.microsoft.com/office/drawing/2014/main" id="{9DA42FD5-1FF6-44BF-A69B-B8455AF451E3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6263588" y="25527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87" name="PH_Contents__PH_AgendaItem_No_L2___346894">
            <a:extLst>
              <a:ext uri="{FF2B5EF4-FFF2-40B4-BE49-F238E27FC236}">
                <a16:creationId xmlns:a16="http://schemas.microsoft.com/office/drawing/2014/main" id="{4F1A7555-7709-4805-9E37-932EAE29EFD2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1132788" y="25527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2.1</a:t>
            </a:r>
          </a:p>
        </p:txBody>
      </p:sp>
      <p:sp>
        <p:nvSpPr>
          <p:cNvPr id="286" name="PH_Contents__PH_AgendaItem_Name_L2___346894">
            <a:hlinkClick r:id="rId76" action="ppaction://hlinksldjump"/>
            <a:extLst>
              <a:ext uri="{FF2B5EF4-FFF2-40B4-BE49-F238E27FC236}">
                <a16:creationId xmlns:a16="http://schemas.microsoft.com/office/drawing/2014/main" id="{75A532DA-C695-487D-8E02-2AA23699CE9D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1691588" y="25527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 issue 1</a:t>
            </a:r>
          </a:p>
        </p:txBody>
      </p:sp>
      <p:sp>
        <p:nvSpPr>
          <p:cNvPr id="285" name="PH_Contents__PH_AgendaItem_Page___21448">
            <a:hlinkClick r:id="rId77" action="ppaction://hlinksldjump"/>
            <a:extLst>
              <a:ext uri="{FF2B5EF4-FFF2-40B4-BE49-F238E27FC236}">
                <a16:creationId xmlns:a16="http://schemas.microsoft.com/office/drawing/2014/main" id="{3FAF3392-42C0-47F8-850E-80FEE182041E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9336988" y="2159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8</a:t>
            </a:r>
          </a:p>
        </p:txBody>
      </p:sp>
      <p:sp>
        <p:nvSpPr>
          <p:cNvPr id="284" name="PH_Contents__PH_AgendaItem_Duration___21448">
            <a:extLst>
              <a:ext uri="{FF2B5EF4-FFF2-40B4-BE49-F238E27FC236}">
                <a16:creationId xmlns:a16="http://schemas.microsoft.com/office/drawing/2014/main" id="{6E251D20-BC2E-4B43-ABD5-BEE5CB293C97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8651188" y="2159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83" name="PH_Contents__PH_AgendaItem_Slot___21448">
            <a:extLst>
              <a:ext uri="{FF2B5EF4-FFF2-40B4-BE49-F238E27FC236}">
                <a16:creationId xmlns:a16="http://schemas.microsoft.com/office/drawing/2014/main" id="{DEC452E2-B20F-4700-880A-596ADAE062BB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7330388" y="21590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82" name="PH_Contents__PH_AgendaItem_Owner___21448">
            <a:extLst>
              <a:ext uri="{FF2B5EF4-FFF2-40B4-BE49-F238E27FC236}">
                <a16:creationId xmlns:a16="http://schemas.microsoft.com/office/drawing/2014/main" id="{16DE586B-A4F6-4D0D-8A35-91D1920F8298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6263588" y="21590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81" name="PH_Contents__PH_AgendaItem_No___21448">
            <a:extLst>
              <a:ext uri="{FF2B5EF4-FFF2-40B4-BE49-F238E27FC236}">
                <a16:creationId xmlns:a16="http://schemas.microsoft.com/office/drawing/2014/main" id="{A5C27FBD-C0E8-4FF1-8322-405CF32E7B76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573988" y="21590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</a:t>
            </a:r>
          </a:p>
        </p:txBody>
      </p:sp>
      <p:sp>
        <p:nvSpPr>
          <p:cNvPr id="280" name="PH_Contents__PH_AgendaItem_Name___21448">
            <a:hlinkClick r:id="rId77" action="ppaction://hlinksldjump"/>
            <a:extLst>
              <a:ext uri="{FF2B5EF4-FFF2-40B4-BE49-F238E27FC236}">
                <a16:creationId xmlns:a16="http://schemas.microsoft.com/office/drawing/2014/main" id="{6D33A5F3-20C7-44BA-8A3F-C100815E2BFB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1132788" y="21590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Problem</a:t>
            </a:r>
          </a:p>
        </p:txBody>
      </p:sp>
      <p:sp>
        <p:nvSpPr>
          <p:cNvPr id="279" name="PH_Contents__PH_AgendaItem_Page___383881">
            <a:hlinkClick r:id="rId78" action="ppaction://hlinksldjump"/>
            <a:extLst>
              <a:ext uri="{FF2B5EF4-FFF2-40B4-BE49-F238E27FC236}">
                <a16:creationId xmlns:a16="http://schemas.microsoft.com/office/drawing/2014/main" id="{4085BD56-6375-4714-9488-1E4299070557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9336988" y="17653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6</a:t>
            </a:r>
          </a:p>
        </p:txBody>
      </p:sp>
      <p:sp>
        <p:nvSpPr>
          <p:cNvPr id="278" name="PH_Contents__PH_AgendaItem_Duration___383881">
            <a:extLst>
              <a:ext uri="{FF2B5EF4-FFF2-40B4-BE49-F238E27FC236}">
                <a16:creationId xmlns:a16="http://schemas.microsoft.com/office/drawing/2014/main" id="{C5EB5A51-B589-4429-86B5-A816BA4E5C39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8651188" y="17653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77" name="PH_Contents__PH_AgendaItem_Slot___383881">
            <a:extLst>
              <a:ext uri="{FF2B5EF4-FFF2-40B4-BE49-F238E27FC236}">
                <a16:creationId xmlns:a16="http://schemas.microsoft.com/office/drawing/2014/main" id="{F9D807B0-9FDF-4AC5-A4C7-BC9C53DD47DB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7330388" y="17653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76" name="PH_Contents__PH_AgendaItem_Owner___383881">
            <a:extLst>
              <a:ext uri="{FF2B5EF4-FFF2-40B4-BE49-F238E27FC236}">
                <a16:creationId xmlns:a16="http://schemas.microsoft.com/office/drawing/2014/main" id="{0F06BB87-8703-4F70-9F86-37F96BD37259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6263588" y="17653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John Doe</a:t>
            </a:r>
          </a:p>
        </p:txBody>
      </p:sp>
      <p:sp>
        <p:nvSpPr>
          <p:cNvPr id="275" name="PH_Contents__PH_AgendaItem_No___383881">
            <a:extLst>
              <a:ext uri="{FF2B5EF4-FFF2-40B4-BE49-F238E27FC236}">
                <a16:creationId xmlns:a16="http://schemas.microsoft.com/office/drawing/2014/main" id="{5672825A-1E11-4F0D-BF07-1D47D8721E6F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573988" y="17653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</a:t>
            </a:r>
          </a:p>
        </p:txBody>
      </p:sp>
      <p:sp>
        <p:nvSpPr>
          <p:cNvPr id="274" name="PH_Contents__PH_AgendaItem_Name___383881">
            <a:hlinkClick r:id="rId78" action="ppaction://hlinksldjump"/>
            <a:extLst>
              <a:ext uri="{FF2B5EF4-FFF2-40B4-BE49-F238E27FC236}">
                <a16:creationId xmlns:a16="http://schemas.microsoft.com/office/drawing/2014/main" id="{7322111E-F356-4FCD-9CC9-2187A81EE475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1132788" y="17653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Initial position</a:t>
            </a:r>
          </a:p>
        </p:txBody>
      </p:sp>
      <p:sp>
        <p:nvSpPr>
          <p:cNvPr id="273" name="PH_Contents__PH_AgendaItem_Page_Header___ID">
            <a:hlinkClick r:id="" action="ppaction://noaction"/>
            <a:extLst>
              <a:ext uri="{FF2B5EF4-FFF2-40B4-BE49-F238E27FC236}">
                <a16:creationId xmlns:a16="http://schemas.microsoft.com/office/drawing/2014/main" id="{24997E56-48FE-4812-B51B-C7A3D24A6C8C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9336988" y="13716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Page</a:t>
            </a:r>
          </a:p>
        </p:txBody>
      </p:sp>
      <p:sp>
        <p:nvSpPr>
          <p:cNvPr id="272" name="PH_Contents__PH_AgendaItem_Duration_Header___ID">
            <a:extLst>
              <a:ext uri="{FF2B5EF4-FFF2-40B4-BE49-F238E27FC236}">
                <a16:creationId xmlns:a16="http://schemas.microsoft.com/office/drawing/2014/main" id="{1E0386A1-7341-44D8-B091-625296C4238B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8651188" y="13716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Span</a:t>
            </a:r>
          </a:p>
        </p:txBody>
      </p:sp>
      <p:sp>
        <p:nvSpPr>
          <p:cNvPr id="271" name="PH_Contents__PH_AgendaItem_Slot_Header___ID">
            <a:extLst>
              <a:ext uri="{FF2B5EF4-FFF2-40B4-BE49-F238E27FC236}">
                <a16:creationId xmlns:a16="http://schemas.microsoft.com/office/drawing/2014/main" id="{F556306A-772D-410A-B9AA-A2B42497D8C2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7330388" y="1371600"/>
            <a:ext cx="127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Slot</a:t>
            </a:r>
          </a:p>
        </p:txBody>
      </p:sp>
      <p:sp>
        <p:nvSpPr>
          <p:cNvPr id="270" name="PH_Contents__PH_AgendaItem_Owner_Header___ID">
            <a:extLst>
              <a:ext uri="{FF2B5EF4-FFF2-40B4-BE49-F238E27FC236}">
                <a16:creationId xmlns:a16="http://schemas.microsoft.com/office/drawing/2014/main" id="{DEEEA2EE-CE2C-4F9F-AC6E-C48EFFBE7EF7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6263588" y="1371600"/>
            <a:ext cx="1016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Owner</a:t>
            </a:r>
          </a:p>
        </p:txBody>
      </p:sp>
      <p:sp>
        <p:nvSpPr>
          <p:cNvPr id="269" name="PH_Contents__PH_AgendaItem_No_Header___ID">
            <a:extLst>
              <a:ext uri="{FF2B5EF4-FFF2-40B4-BE49-F238E27FC236}">
                <a16:creationId xmlns:a16="http://schemas.microsoft.com/office/drawing/2014/main" id="{5600A265-F14A-426A-978D-05D18EBA5977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573988" y="1371600"/>
            <a:ext cx="508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No.</a:t>
            </a:r>
          </a:p>
        </p:txBody>
      </p:sp>
      <p:sp>
        <p:nvSpPr>
          <p:cNvPr id="268" name="PH_Contents__PH_AgendaItem_Name_Header___ID">
            <a:hlinkClick r:id="" action="ppaction://noaction"/>
            <a:extLst>
              <a:ext uri="{FF2B5EF4-FFF2-40B4-BE49-F238E27FC236}">
                <a16:creationId xmlns:a16="http://schemas.microsoft.com/office/drawing/2014/main" id="{77DBB193-FD1D-49C0-A8BC-46AA354966CB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1132788" y="1371600"/>
            <a:ext cx="508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Agenda Item</a:t>
            </a:r>
          </a:p>
        </p:txBody>
      </p:sp>
      <p:sp>
        <p:nvSpPr>
          <p:cNvPr id="69" name="Title 68">
            <a:extLst>
              <a:ext uri="{FF2B5EF4-FFF2-40B4-BE49-F238E27FC236}">
                <a16:creationId xmlns:a16="http://schemas.microsoft.com/office/drawing/2014/main" id="{7891AABC-8A81-48CF-987C-3AA2A98B2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87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Helper creates and updates divider slides with great convenience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3432629" y="1317267"/>
            <a:ext cx="1939471" cy="4721415"/>
            <a:chOff x="371475" y="977659"/>
            <a:chExt cx="2560000" cy="62320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475" y="2543670"/>
              <a:ext cx="2560000" cy="1440000"/>
            </a:xfrm>
            <a:prstGeom prst="rect">
              <a:avLst/>
            </a:prstGeom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475" y="977659"/>
              <a:ext cx="2560000" cy="1440000"/>
            </a:xfrm>
            <a:prstGeom prst="rect">
              <a:avLst/>
            </a:prstGeom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475" y="4156673"/>
              <a:ext cx="2560000" cy="1440000"/>
            </a:xfrm>
            <a:prstGeom prst="rect">
              <a:avLst/>
            </a:prstGeom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1475" y="5769676"/>
              <a:ext cx="2560000" cy="1440000"/>
            </a:xfrm>
            <a:prstGeom prst="rect">
              <a:avLst/>
            </a:prstGeom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0" name="Group 19"/>
          <p:cNvGrpSpPr/>
          <p:nvPr/>
        </p:nvGrpSpPr>
        <p:grpSpPr>
          <a:xfrm>
            <a:off x="3067578" y="1709788"/>
            <a:ext cx="220792" cy="2822058"/>
            <a:chOff x="3223938" y="1576438"/>
            <a:chExt cx="121581" cy="2822058"/>
          </a:xfrm>
        </p:grpSpPr>
        <p:sp>
          <p:nvSpPr>
            <p:cNvPr id="4" name="Chevron 3"/>
            <p:cNvSpPr/>
            <p:nvPr/>
          </p:nvSpPr>
          <p:spPr>
            <a:xfrm>
              <a:off x="3223938" y="1576438"/>
              <a:ext cx="121581" cy="424757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3223938" y="3973739"/>
              <a:ext cx="121581" cy="424757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413428" y="2708478"/>
            <a:ext cx="549282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Layouts are </a:t>
            </a:r>
            <a:r>
              <a:rPr lang="en-US" sz="2400" b="1" dirty="0"/>
              <a:t>freely customizable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Many </a:t>
            </a:r>
            <a:r>
              <a:rPr lang="en-US" sz="2400" b="1" dirty="0"/>
              <a:t>default layouts </a:t>
            </a:r>
            <a:r>
              <a:rPr lang="en-US" sz="2400" dirty="0"/>
              <a:t>provided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Hyperlinks</a:t>
            </a:r>
            <a:r>
              <a:rPr lang="en-US" sz="2400" dirty="0"/>
              <a:t> allow ‘on click’ navigation between dividers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Full </a:t>
            </a:r>
            <a:r>
              <a:rPr lang="en-US" sz="2400" b="1" dirty="0"/>
              <a:t>‘undo’ </a:t>
            </a:r>
            <a:r>
              <a:rPr lang="en-US" sz="2400" dirty="0"/>
              <a:t>functionality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096000" y="1289999"/>
            <a:ext cx="0" cy="477595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7029" y="2893144"/>
            <a:ext cx="284296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/>
              <a:t>Agenda Helper </a:t>
            </a:r>
            <a:r>
              <a:rPr lang="en-US" sz="2400" b="1" dirty="0"/>
              <a:t>creates divider slides</a:t>
            </a:r>
            <a:r>
              <a:rPr lang="en-US" sz="2400" dirty="0"/>
              <a:t> and keeps them </a:t>
            </a:r>
            <a:r>
              <a:rPr lang="en-US" sz="2400" b="1" dirty="0"/>
              <a:t>in sync</a:t>
            </a:r>
          </a:p>
        </p:txBody>
      </p:sp>
    </p:spTree>
    <p:extLst>
      <p:ext uri="{BB962C8B-B14F-4D97-AF65-F5344CB8AC3E}">
        <p14:creationId xmlns:p14="http://schemas.microsoft.com/office/powerpoint/2010/main" val="2079697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solution 1 – Step 2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536575" y="1266825"/>
          <a:ext cx="10620375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3768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1486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H_Contents__PH_AgendaItem_Page___962176">
            <a:hlinkClick r:id="rId69" action="ppaction://hlinksldjump"/>
            <a:extLst>
              <a:ext uri="{FF2B5EF4-FFF2-40B4-BE49-F238E27FC236}">
                <a16:creationId xmlns:a16="http://schemas.microsoft.com/office/drawing/2014/main" id="{6170A119-DF8F-4FDB-A27B-F7D23C57102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336988" y="53086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23</a:t>
            </a:r>
          </a:p>
        </p:txBody>
      </p:sp>
      <p:sp>
        <p:nvSpPr>
          <p:cNvPr id="332" name="PH_Contents__PH_AgendaItem_Duration___962176">
            <a:extLst>
              <a:ext uri="{FF2B5EF4-FFF2-40B4-BE49-F238E27FC236}">
                <a16:creationId xmlns:a16="http://schemas.microsoft.com/office/drawing/2014/main" id="{AA99E33E-F434-4376-B48F-1C471D35E79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51188" y="53086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31" name="PH_Contents__PH_AgendaItem_Slot___962176">
            <a:extLst>
              <a:ext uri="{FF2B5EF4-FFF2-40B4-BE49-F238E27FC236}">
                <a16:creationId xmlns:a16="http://schemas.microsoft.com/office/drawing/2014/main" id="{44B0AC98-EC5A-4F15-9BD5-764C4B20C86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330388" y="53086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30" name="PH_Contents__PH_AgendaItem_Owner___962176">
            <a:extLst>
              <a:ext uri="{FF2B5EF4-FFF2-40B4-BE49-F238E27FC236}">
                <a16:creationId xmlns:a16="http://schemas.microsoft.com/office/drawing/2014/main" id="{BE1EAA61-4D92-4BDE-98A2-3B259E9EC3F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63588" y="53086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29" name="PH_Contents__PH_AgendaItem_No___962176">
            <a:extLst>
              <a:ext uri="{FF2B5EF4-FFF2-40B4-BE49-F238E27FC236}">
                <a16:creationId xmlns:a16="http://schemas.microsoft.com/office/drawing/2014/main" id="{1148EAFE-1D75-4A5F-A6D8-A0A0B556119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3988" y="53086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4</a:t>
            </a:r>
          </a:p>
        </p:txBody>
      </p:sp>
      <p:sp>
        <p:nvSpPr>
          <p:cNvPr id="328" name="PH_Contents__PH_AgendaItem_Name___962176">
            <a:hlinkClick r:id="rId69" action="ppaction://hlinksldjump"/>
            <a:extLst>
              <a:ext uri="{FF2B5EF4-FFF2-40B4-BE49-F238E27FC236}">
                <a16:creationId xmlns:a16="http://schemas.microsoft.com/office/drawing/2014/main" id="{0CA08302-8E7C-415A-81C9-2B6390307F2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32788" y="53086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Summary</a:t>
            </a:r>
          </a:p>
        </p:txBody>
      </p:sp>
      <p:sp>
        <p:nvSpPr>
          <p:cNvPr id="327" name="PH_Contents__PH_AgendaItem_Page_L2_Current___148678">
            <a:hlinkClick r:id="rId70" action="ppaction://hlinksldjump"/>
            <a:extLst>
              <a:ext uri="{FF2B5EF4-FFF2-40B4-BE49-F238E27FC236}">
                <a16:creationId xmlns:a16="http://schemas.microsoft.com/office/drawing/2014/main" id="{A755F89C-3E1D-4D81-A941-C3732CC19F6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336988" y="4914900"/>
            <a:ext cx="635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326" name="PH_Contents__PH_AgendaItem_Duration_L2_Current___148678">
            <a:extLst>
              <a:ext uri="{FF2B5EF4-FFF2-40B4-BE49-F238E27FC236}">
                <a16:creationId xmlns:a16="http://schemas.microsoft.com/office/drawing/2014/main" id="{83B412BA-2D2B-47C5-ABFE-5AAB7591ECD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651188" y="4914900"/>
            <a:ext cx="635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30min</a:t>
            </a:r>
          </a:p>
        </p:txBody>
      </p:sp>
      <p:sp>
        <p:nvSpPr>
          <p:cNvPr id="325" name="PH_Contents__PH_AgendaItem_Slot_L2_Current___148678">
            <a:extLst>
              <a:ext uri="{FF2B5EF4-FFF2-40B4-BE49-F238E27FC236}">
                <a16:creationId xmlns:a16="http://schemas.microsoft.com/office/drawing/2014/main" id="{5400652E-F17C-48FD-B140-3F977F52FDE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330388" y="4914900"/>
            <a:ext cx="1270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09:00-09:30</a:t>
            </a:r>
          </a:p>
        </p:txBody>
      </p:sp>
      <p:sp>
        <p:nvSpPr>
          <p:cNvPr id="324" name="PH_Contents__PH_AgendaItem_Owner_L2_Current___148678">
            <a:extLst>
              <a:ext uri="{FF2B5EF4-FFF2-40B4-BE49-F238E27FC236}">
                <a16:creationId xmlns:a16="http://schemas.microsoft.com/office/drawing/2014/main" id="{EE3D8551-D784-405B-BB04-6A53BEAA435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63588" y="4914900"/>
            <a:ext cx="1016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Jane Zane</a:t>
            </a:r>
          </a:p>
        </p:txBody>
      </p:sp>
      <p:sp>
        <p:nvSpPr>
          <p:cNvPr id="323" name="PH_Contents__PH_AgendaItem_No_L2_Current___148678">
            <a:extLst>
              <a:ext uri="{FF2B5EF4-FFF2-40B4-BE49-F238E27FC236}">
                <a16:creationId xmlns:a16="http://schemas.microsoft.com/office/drawing/2014/main" id="{98D1E89C-5CD5-446C-AEE5-F9018161591E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32788" y="4914900"/>
            <a:ext cx="508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3.2</a:t>
            </a:r>
          </a:p>
        </p:txBody>
      </p:sp>
      <p:sp>
        <p:nvSpPr>
          <p:cNvPr id="322" name="PH_Contents__PH_AgendaItem_Name_L2_Current___148678">
            <a:hlinkClick r:id="rId70" action="ppaction://hlinksldjump"/>
            <a:extLst>
              <a:ext uri="{FF2B5EF4-FFF2-40B4-BE49-F238E27FC236}">
                <a16:creationId xmlns:a16="http://schemas.microsoft.com/office/drawing/2014/main" id="{17B231E7-E0DD-4D9A-9BD1-166167EFBB4D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691588" y="4914900"/>
            <a:ext cx="45212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Sub-solution 2</a:t>
            </a:r>
          </a:p>
        </p:txBody>
      </p:sp>
      <p:sp>
        <p:nvSpPr>
          <p:cNvPr id="321" name="PH_Contents__PH_AgendaItem_Page_L3___764976">
            <a:hlinkClick r:id="rId71" action="ppaction://hlinksldjump"/>
            <a:extLst>
              <a:ext uri="{FF2B5EF4-FFF2-40B4-BE49-F238E27FC236}">
                <a16:creationId xmlns:a16="http://schemas.microsoft.com/office/drawing/2014/main" id="{B2455DE7-2BAE-4214-B73B-37A2B3C569A2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336988" y="45212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19</a:t>
            </a:r>
          </a:p>
        </p:txBody>
      </p:sp>
      <p:sp>
        <p:nvSpPr>
          <p:cNvPr id="320" name="PH_Contents__PH_AgendaItem_Duration_L3___764976">
            <a:extLst>
              <a:ext uri="{FF2B5EF4-FFF2-40B4-BE49-F238E27FC236}">
                <a16:creationId xmlns:a16="http://schemas.microsoft.com/office/drawing/2014/main" id="{2E7290B0-4EE5-4E72-B45C-5F7C42D24FD8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651188" y="45212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19" name="PH_Contents__PH_AgendaItem_Slot_L3___764976">
            <a:extLst>
              <a:ext uri="{FF2B5EF4-FFF2-40B4-BE49-F238E27FC236}">
                <a16:creationId xmlns:a16="http://schemas.microsoft.com/office/drawing/2014/main" id="{584A5957-0C2C-4180-91BF-1E37F72767FF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330388" y="45212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18" name="PH_Contents__PH_AgendaItem_Owner_L3___764976">
            <a:extLst>
              <a:ext uri="{FF2B5EF4-FFF2-40B4-BE49-F238E27FC236}">
                <a16:creationId xmlns:a16="http://schemas.microsoft.com/office/drawing/2014/main" id="{23604D61-0979-4CBB-A800-C1B1AE4157FA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263588" y="45212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17" name="PH_Contents__PH_AgendaItem_No_L3___764976">
            <a:extLst>
              <a:ext uri="{FF2B5EF4-FFF2-40B4-BE49-F238E27FC236}">
                <a16:creationId xmlns:a16="http://schemas.microsoft.com/office/drawing/2014/main" id="{6D850153-25F4-4CD9-9389-011537BF68E1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666188" y="45212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3.1.2</a:t>
            </a:r>
          </a:p>
        </p:txBody>
      </p:sp>
      <p:sp>
        <p:nvSpPr>
          <p:cNvPr id="316" name="PH_Contents__PH_AgendaItem_Name_L3___764976">
            <a:hlinkClick r:id="rId71" action="ppaction://hlinksldjump"/>
            <a:extLst>
              <a:ext uri="{FF2B5EF4-FFF2-40B4-BE49-F238E27FC236}">
                <a16:creationId xmlns:a16="http://schemas.microsoft.com/office/drawing/2014/main" id="{DA344FCA-8DEE-4ED6-982C-6615FCEBA6DF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224988" y="4521200"/>
            <a:ext cx="39878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1 - Step 2</a:t>
            </a:r>
          </a:p>
        </p:txBody>
      </p:sp>
      <p:sp>
        <p:nvSpPr>
          <p:cNvPr id="315" name="PH_Contents__PH_AgendaItem_Page_L3___38504">
            <a:hlinkClick r:id="rId72" action="ppaction://hlinksldjump"/>
            <a:extLst>
              <a:ext uri="{FF2B5EF4-FFF2-40B4-BE49-F238E27FC236}">
                <a16:creationId xmlns:a16="http://schemas.microsoft.com/office/drawing/2014/main" id="{D1915E44-5B04-4BE2-A375-2D0581472AAC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336988" y="41275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17</a:t>
            </a:r>
          </a:p>
        </p:txBody>
      </p:sp>
      <p:sp>
        <p:nvSpPr>
          <p:cNvPr id="314" name="PH_Contents__PH_AgendaItem_Duration_L3___38504">
            <a:extLst>
              <a:ext uri="{FF2B5EF4-FFF2-40B4-BE49-F238E27FC236}">
                <a16:creationId xmlns:a16="http://schemas.microsoft.com/office/drawing/2014/main" id="{152E7F59-1ACE-457F-82A8-CA19C480AB9C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8651188" y="41275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13" name="PH_Contents__PH_AgendaItem_Slot_L3___38504">
            <a:extLst>
              <a:ext uri="{FF2B5EF4-FFF2-40B4-BE49-F238E27FC236}">
                <a16:creationId xmlns:a16="http://schemas.microsoft.com/office/drawing/2014/main" id="{B2BF69C8-13AB-4D43-8808-D1D2C162231D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330388" y="41275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12" name="PH_Contents__PH_AgendaItem_Owner_L3___38504">
            <a:extLst>
              <a:ext uri="{FF2B5EF4-FFF2-40B4-BE49-F238E27FC236}">
                <a16:creationId xmlns:a16="http://schemas.microsoft.com/office/drawing/2014/main" id="{145DACED-A219-4A10-9EA4-201AC9F49762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263588" y="41275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11" name="PH_Contents__PH_AgendaItem_No_L3___38504">
            <a:extLst>
              <a:ext uri="{FF2B5EF4-FFF2-40B4-BE49-F238E27FC236}">
                <a16:creationId xmlns:a16="http://schemas.microsoft.com/office/drawing/2014/main" id="{A453AD3E-A892-4CCF-85BD-E3B83187EA0B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666188" y="41275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3.1.1</a:t>
            </a:r>
          </a:p>
        </p:txBody>
      </p:sp>
      <p:sp>
        <p:nvSpPr>
          <p:cNvPr id="310" name="PH_Contents__PH_AgendaItem_Name_L3___38504">
            <a:hlinkClick r:id="rId72" action="ppaction://hlinksldjump"/>
            <a:extLst>
              <a:ext uri="{FF2B5EF4-FFF2-40B4-BE49-F238E27FC236}">
                <a16:creationId xmlns:a16="http://schemas.microsoft.com/office/drawing/2014/main" id="{6C87B1DF-074D-41D0-B1A9-B40DEF0AC07C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2224988" y="4127500"/>
            <a:ext cx="39878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1 - Step 1</a:t>
            </a:r>
          </a:p>
        </p:txBody>
      </p:sp>
      <p:sp>
        <p:nvSpPr>
          <p:cNvPr id="309" name="PH_Contents__PH_AgendaItem_Page_L2___454961">
            <a:hlinkClick r:id="rId73" action="ppaction://hlinksldjump"/>
            <a:extLst>
              <a:ext uri="{FF2B5EF4-FFF2-40B4-BE49-F238E27FC236}">
                <a16:creationId xmlns:a16="http://schemas.microsoft.com/office/drawing/2014/main" id="{F428D1E1-BA8F-473B-B96B-13C62F18FE23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336988" y="37338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15</a:t>
            </a:r>
          </a:p>
        </p:txBody>
      </p:sp>
      <p:sp>
        <p:nvSpPr>
          <p:cNvPr id="308" name="PH_Contents__PH_AgendaItem_Duration_L2___454961">
            <a:extLst>
              <a:ext uri="{FF2B5EF4-FFF2-40B4-BE49-F238E27FC236}">
                <a16:creationId xmlns:a16="http://schemas.microsoft.com/office/drawing/2014/main" id="{7012B7E3-1599-44D4-84FA-95B734A498C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8651188" y="37338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07" name="PH_Contents__PH_AgendaItem_Slot_L2___454961">
            <a:extLst>
              <a:ext uri="{FF2B5EF4-FFF2-40B4-BE49-F238E27FC236}">
                <a16:creationId xmlns:a16="http://schemas.microsoft.com/office/drawing/2014/main" id="{CA459A1F-C823-43B7-800C-07670374C1A9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7330388" y="37338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06" name="PH_Contents__PH_AgendaItem_Owner_L2___454961">
            <a:extLst>
              <a:ext uri="{FF2B5EF4-FFF2-40B4-BE49-F238E27FC236}">
                <a16:creationId xmlns:a16="http://schemas.microsoft.com/office/drawing/2014/main" id="{033A56D5-3492-4D46-AF08-F342FAC92F4F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6263588" y="37338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05" name="PH_Contents__PH_AgendaItem_No_L2___454961">
            <a:extLst>
              <a:ext uri="{FF2B5EF4-FFF2-40B4-BE49-F238E27FC236}">
                <a16:creationId xmlns:a16="http://schemas.microsoft.com/office/drawing/2014/main" id="{F1E5720A-7556-400F-BF85-BAD113D27C1F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1132788" y="37338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</a:t>
            </a:r>
          </a:p>
        </p:txBody>
      </p:sp>
      <p:sp>
        <p:nvSpPr>
          <p:cNvPr id="304" name="PH_Contents__PH_AgendaItem_Name_L2___454961">
            <a:hlinkClick r:id="rId73" action="ppaction://hlinksldjump"/>
            <a:extLst>
              <a:ext uri="{FF2B5EF4-FFF2-40B4-BE49-F238E27FC236}">
                <a16:creationId xmlns:a16="http://schemas.microsoft.com/office/drawing/2014/main" id="{7CA984CF-A6B2-4896-A1E1-75ADD45F4F5C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691588" y="37338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</a:t>
            </a:r>
          </a:p>
        </p:txBody>
      </p:sp>
      <p:sp>
        <p:nvSpPr>
          <p:cNvPr id="303" name="PH_Contents__PH_AgendaItem_Page___961073">
            <a:hlinkClick r:id="rId74" action="ppaction://hlinksldjump"/>
            <a:extLst>
              <a:ext uri="{FF2B5EF4-FFF2-40B4-BE49-F238E27FC236}">
                <a16:creationId xmlns:a16="http://schemas.microsoft.com/office/drawing/2014/main" id="{E66FE530-E930-44F7-922D-8BB4C8ED58DF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9336988" y="33401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14</a:t>
            </a:r>
          </a:p>
        </p:txBody>
      </p:sp>
      <p:sp>
        <p:nvSpPr>
          <p:cNvPr id="302" name="PH_Contents__PH_AgendaItem_Duration___961073">
            <a:extLst>
              <a:ext uri="{FF2B5EF4-FFF2-40B4-BE49-F238E27FC236}">
                <a16:creationId xmlns:a16="http://schemas.microsoft.com/office/drawing/2014/main" id="{9A35ABA9-3A8F-4247-BE72-B47D53373C6C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8651188" y="33401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01" name="PH_Contents__PH_AgendaItem_Slot___961073">
            <a:extLst>
              <a:ext uri="{FF2B5EF4-FFF2-40B4-BE49-F238E27FC236}">
                <a16:creationId xmlns:a16="http://schemas.microsoft.com/office/drawing/2014/main" id="{C0D1017F-7FD4-41F2-9955-1CAD6274D561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7330388" y="33401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00" name="PH_Contents__PH_AgendaItem_Owner___961073">
            <a:extLst>
              <a:ext uri="{FF2B5EF4-FFF2-40B4-BE49-F238E27FC236}">
                <a16:creationId xmlns:a16="http://schemas.microsoft.com/office/drawing/2014/main" id="{430615EC-EC11-4FB1-BA45-A4D6E0E33F39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263588" y="33401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99" name="PH_Contents__PH_AgendaItem_No___961073">
            <a:extLst>
              <a:ext uri="{FF2B5EF4-FFF2-40B4-BE49-F238E27FC236}">
                <a16:creationId xmlns:a16="http://schemas.microsoft.com/office/drawing/2014/main" id="{BC930BEF-3881-41C1-A19E-ECA7300E7B84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573988" y="33401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</a:t>
            </a:r>
          </a:p>
        </p:txBody>
      </p:sp>
      <p:sp>
        <p:nvSpPr>
          <p:cNvPr id="298" name="PH_Contents__PH_AgendaItem_Name___961073">
            <a:hlinkClick r:id="rId74" action="ppaction://hlinksldjump"/>
            <a:extLst>
              <a:ext uri="{FF2B5EF4-FFF2-40B4-BE49-F238E27FC236}">
                <a16:creationId xmlns:a16="http://schemas.microsoft.com/office/drawing/2014/main" id="{3CF7BE36-EE7D-40CD-93F7-506601076890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132788" y="33401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Solution</a:t>
            </a:r>
          </a:p>
        </p:txBody>
      </p:sp>
      <p:sp>
        <p:nvSpPr>
          <p:cNvPr id="297" name="PH_Contents__PH_AgendaItem_Page_L2___396844">
            <a:hlinkClick r:id="rId75" action="ppaction://hlinksldjump"/>
            <a:extLst>
              <a:ext uri="{FF2B5EF4-FFF2-40B4-BE49-F238E27FC236}">
                <a16:creationId xmlns:a16="http://schemas.microsoft.com/office/drawing/2014/main" id="{CB00A91E-2F3D-476C-8B65-6FBECA231438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9336988" y="29464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12</a:t>
            </a:r>
          </a:p>
        </p:txBody>
      </p:sp>
      <p:sp>
        <p:nvSpPr>
          <p:cNvPr id="296" name="PH_Contents__PH_AgendaItem_Duration_L2___396844">
            <a:extLst>
              <a:ext uri="{FF2B5EF4-FFF2-40B4-BE49-F238E27FC236}">
                <a16:creationId xmlns:a16="http://schemas.microsoft.com/office/drawing/2014/main" id="{9CC064F3-B402-4D1E-8319-B055FD6B58E8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8651188" y="29464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95" name="PH_Contents__PH_AgendaItem_Slot_L2___396844">
            <a:extLst>
              <a:ext uri="{FF2B5EF4-FFF2-40B4-BE49-F238E27FC236}">
                <a16:creationId xmlns:a16="http://schemas.microsoft.com/office/drawing/2014/main" id="{DF001963-ECE4-4E26-B976-7382D1187FD0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7330388" y="29464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94" name="PH_Contents__PH_AgendaItem_Owner_L2___396844">
            <a:extLst>
              <a:ext uri="{FF2B5EF4-FFF2-40B4-BE49-F238E27FC236}">
                <a16:creationId xmlns:a16="http://schemas.microsoft.com/office/drawing/2014/main" id="{3D3B4F7B-860A-4D27-8CA6-EB1B40802C4A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6263588" y="29464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93" name="PH_Contents__PH_AgendaItem_No_L2___396844">
            <a:extLst>
              <a:ext uri="{FF2B5EF4-FFF2-40B4-BE49-F238E27FC236}">
                <a16:creationId xmlns:a16="http://schemas.microsoft.com/office/drawing/2014/main" id="{01BB6B98-0234-4033-9190-55F62B31AD98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1132788" y="29464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2.2</a:t>
            </a:r>
          </a:p>
        </p:txBody>
      </p:sp>
      <p:sp>
        <p:nvSpPr>
          <p:cNvPr id="292" name="PH_Contents__PH_AgendaItem_Name_L2___396844">
            <a:hlinkClick r:id="rId75" action="ppaction://hlinksldjump"/>
            <a:extLst>
              <a:ext uri="{FF2B5EF4-FFF2-40B4-BE49-F238E27FC236}">
                <a16:creationId xmlns:a16="http://schemas.microsoft.com/office/drawing/2014/main" id="{D831BC48-F328-4F8C-B097-BBA50328B577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1691588" y="29464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 issue 2</a:t>
            </a:r>
          </a:p>
        </p:txBody>
      </p:sp>
      <p:sp>
        <p:nvSpPr>
          <p:cNvPr id="291" name="PH_Contents__PH_AgendaItem_Page_L2___346894">
            <a:hlinkClick r:id="rId76" action="ppaction://hlinksldjump"/>
            <a:extLst>
              <a:ext uri="{FF2B5EF4-FFF2-40B4-BE49-F238E27FC236}">
                <a16:creationId xmlns:a16="http://schemas.microsoft.com/office/drawing/2014/main" id="{699D06C3-3EEC-4B06-919D-399FB2C2D429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9336988" y="25527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10</a:t>
            </a:r>
          </a:p>
        </p:txBody>
      </p:sp>
      <p:sp>
        <p:nvSpPr>
          <p:cNvPr id="290" name="PH_Contents__PH_AgendaItem_Duration_L2___346894">
            <a:extLst>
              <a:ext uri="{FF2B5EF4-FFF2-40B4-BE49-F238E27FC236}">
                <a16:creationId xmlns:a16="http://schemas.microsoft.com/office/drawing/2014/main" id="{0AAB8CCB-45FF-49B4-82B8-2F9B42580766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8651188" y="25527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89" name="PH_Contents__PH_AgendaItem_Slot_L2___346894">
            <a:extLst>
              <a:ext uri="{FF2B5EF4-FFF2-40B4-BE49-F238E27FC236}">
                <a16:creationId xmlns:a16="http://schemas.microsoft.com/office/drawing/2014/main" id="{7E67ECF7-0B8D-4078-AAD4-DD2177AD838F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7330388" y="25527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88" name="PH_Contents__PH_AgendaItem_Owner_L2___346894">
            <a:extLst>
              <a:ext uri="{FF2B5EF4-FFF2-40B4-BE49-F238E27FC236}">
                <a16:creationId xmlns:a16="http://schemas.microsoft.com/office/drawing/2014/main" id="{92000D6B-C291-483D-BACF-56236E7F8796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6263588" y="25527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87" name="PH_Contents__PH_AgendaItem_No_L2___346894">
            <a:extLst>
              <a:ext uri="{FF2B5EF4-FFF2-40B4-BE49-F238E27FC236}">
                <a16:creationId xmlns:a16="http://schemas.microsoft.com/office/drawing/2014/main" id="{AD13CD65-9820-4EB8-B26C-F2873178F95A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1132788" y="25527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2.1</a:t>
            </a:r>
          </a:p>
        </p:txBody>
      </p:sp>
      <p:sp>
        <p:nvSpPr>
          <p:cNvPr id="286" name="PH_Contents__PH_AgendaItem_Name_L2___346894">
            <a:hlinkClick r:id="rId76" action="ppaction://hlinksldjump"/>
            <a:extLst>
              <a:ext uri="{FF2B5EF4-FFF2-40B4-BE49-F238E27FC236}">
                <a16:creationId xmlns:a16="http://schemas.microsoft.com/office/drawing/2014/main" id="{CC72C45A-4EA7-4D8A-97F0-86696A429389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1691588" y="25527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 issue 1</a:t>
            </a:r>
          </a:p>
        </p:txBody>
      </p:sp>
      <p:sp>
        <p:nvSpPr>
          <p:cNvPr id="285" name="PH_Contents__PH_AgendaItem_Page___21448">
            <a:hlinkClick r:id="rId77" action="ppaction://hlinksldjump"/>
            <a:extLst>
              <a:ext uri="{FF2B5EF4-FFF2-40B4-BE49-F238E27FC236}">
                <a16:creationId xmlns:a16="http://schemas.microsoft.com/office/drawing/2014/main" id="{83C52C0D-A1AA-438F-9898-6B5CA489B3CC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9336988" y="2159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8</a:t>
            </a:r>
          </a:p>
        </p:txBody>
      </p:sp>
      <p:sp>
        <p:nvSpPr>
          <p:cNvPr id="284" name="PH_Contents__PH_AgendaItem_Duration___21448">
            <a:extLst>
              <a:ext uri="{FF2B5EF4-FFF2-40B4-BE49-F238E27FC236}">
                <a16:creationId xmlns:a16="http://schemas.microsoft.com/office/drawing/2014/main" id="{ADD4185B-409A-498B-99D2-8427D56FB6DE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8651188" y="2159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83" name="PH_Contents__PH_AgendaItem_Slot___21448">
            <a:extLst>
              <a:ext uri="{FF2B5EF4-FFF2-40B4-BE49-F238E27FC236}">
                <a16:creationId xmlns:a16="http://schemas.microsoft.com/office/drawing/2014/main" id="{AA29F642-3283-4D62-BDB5-AB264281E9E6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7330388" y="21590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82" name="PH_Contents__PH_AgendaItem_Owner___21448">
            <a:extLst>
              <a:ext uri="{FF2B5EF4-FFF2-40B4-BE49-F238E27FC236}">
                <a16:creationId xmlns:a16="http://schemas.microsoft.com/office/drawing/2014/main" id="{7D2193B8-0135-4AE6-BB69-7ACD651BCCBA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6263588" y="21590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81" name="PH_Contents__PH_AgendaItem_No___21448">
            <a:extLst>
              <a:ext uri="{FF2B5EF4-FFF2-40B4-BE49-F238E27FC236}">
                <a16:creationId xmlns:a16="http://schemas.microsoft.com/office/drawing/2014/main" id="{17DB0567-A302-485E-B55C-C04F21444201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573988" y="21590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</a:t>
            </a:r>
          </a:p>
        </p:txBody>
      </p:sp>
      <p:sp>
        <p:nvSpPr>
          <p:cNvPr id="280" name="PH_Contents__PH_AgendaItem_Name___21448">
            <a:hlinkClick r:id="rId77" action="ppaction://hlinksldjump"/>
            <a:extLst>
              <a:ext uri="{FF2B5EF4-FFF2-40B4-BE49-F238E27FC236}">
                <a16:creationId xmlns:a16="http://schemas.microsoft.com/office/drawing/2014/main" id="{1235B8BE-AB1A-485D-B163-36DD7A5B2AD9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1132788" y="21590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Problem</a:t>
            </a:r>
          </a:p>
        </p:txBody>
      </p:sp>
      <p:sp>
        <p:nvSpPr>
          <p:cNvPr id="279" name="PH_Contents__PH_AgendaItem_Page___383881">
            <a:hlinkClick r:id="rId78" action="ppaction://hlinksldjump"/>
            <a:extLst>
              <a:ext uri="{FF2B5EF4-FFF2-40B4-BE49-F238E27FC236}">
                <a16:creationId xmlns:a16="http://schemas.microsoft.com/office/drawing/2014/main" id="{EF613FBF-FF02-48D0-A58B-8730E357EA15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9336988" y="17653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6</a:t>
            </a:r>
          </a:p>
        </p:txBody>
      </p:sp>
      <p:sp>
        <p:nvSpPr>
          <p:cNvPr id="278" name="PH_Contents__PH_AgendaItem_Duration___383881">
            <a:extLst>
              <a:ext uri="{FF2B5EF4-FFF2-40B4-BE49-F238E27FC236}">
                <a16:creationId xmlns:a16="http://schemas.microsoft.com/office/drawing/2014/main" id="{8BAC6283-4253-4E75-8635-2742DDC2D2A5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8651188" y="17653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77" name="PH_Contents__PH_AgendaItem_Slot___383881">
            <a:extLst>
              <a:ext uri="{FF2B5EF4-FFF2-40B4-BE49-F238E27FC236}">
                <a16:creationId xmlns:a16="http://schemas.microsoft.com/office/drawing/2014/main" id="{018B5BCF-3FCA-4B11-BC1D-7FDD9F95899C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7330388" y="17653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76" name="PH_Contents__PH_AgendaItem_Owner___383881">
            <a:extLst>
              <a:ext uri="{FF2B5EF4-FFF2-40B4-BE49-F238E27FC236}">
                <a16:creationId xmlns:a16="http://schemas.microsoft.com/office/drawing/2014/main" id="{576C356A-85DD-4A50-A057-78FF6351D687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6263588" y="17653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John Doe</a:t>
            </a:r>
          </a:p>
        </p:txBody>
      </p:sp>
      <p:sp>
        <p:nvSpPr>
          <p:cNvPr id="275" name="PH_Contents__PH_AgendaItem_No___383881">
            <a:extLst>
              <a:ext uri="{FF2B5EF4-FFF2-40B4-BE49-F238E27FC236}">
                <a16:creationId xmlns:a16="http://schemas.microsoft.com/office/drawing/2014/main" id="{AF5D2516-B4C9-4CB0-BD7D-D8662484ECBB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573988" y="17653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</a:t>
            </a:r>
          </a:p>
        </p:txBody>
      </p:sp>
      <p:sp>
        <p:nvSpPr>
          <p:cNvPr id="274" name="PH_Contents__PH_AgendaItem_Name___383881">
            <a:hlinkClick r:id="rId78" action="ppaction://hlinksldjump"/>
            <a:extLst>
              <a:ext uri="{FF2B5EF4-FFF2-40B4-BE49-F238E27FC236}">
                <a16:creationId xmlns:a16="http://schemas.microsoft.com/office/drawing/2014/main" id="{ED80AA6A-42DF-474A-8626-F7604C349D2D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1132788" y="17653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Initial position</a:t>
            </a:r>
          </a:p>
        </p:txBody>
      </p:sp>
      <p:sp>
        <p:nvSpPr>
          <p:cNvPr id="273" name="PH_Contents__PH_AgendaItem_Page_Header___ID">
            <a:hlinkClick r:id="" action="ppaction://noaction"/>
            <a:extLst>
              <a:ext uri="{FF2B5EF4-FFF2-40B4-BE49-F238E27FC236}">
                <a16:creationId xmlns:a16="http://schemas.microsoft.com/office/drawing/2014/main" id="{053322D5-FAA7-47BC-B6D5-313939E6CA8C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9336988" y="13716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Page</a:t>
            </a:r>
          </a:p>
        </p:txBody>
      </p:sp>
      <p:sp>
        <p:nvSpPr>
          <p:cNvPr id="272" name="PH_Contents__PH_AgendaItem_Duration_Header___ID">
            <a:extLst>
              <a:ext uri="{FF2B5EF4-FFF2-40B4-BE49-F238E27FC236}">
                <a16:creationId xmlns:a16="http://schemas.microsoft.com/office/drawing/2014/main" id="{48B9E4E1-11C1-49DF-A5EF-0CE6FA70DFF7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8651188" y="13716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Span</a:t>
            </a:r>
          </a:p>
        </p:txBody>
      </p:sp>
      <p:sp>
        <p:nvSpPr>
          <p:cNvPr id="271" name="PH_Contents__PH_AgendaItem_Slot_Header___ID">
            <a:extLst>
              <a:ext uri="{FF2B5EF4-FFF2-40B4-BE49-F238E27FC236}">
                <a16:creationId xmlns:a16="http://schemas.microsoft.com/office/drawing/2014/main" id="{6138649B-BE26-4798-8E17-14F9DC536717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7330388" y="1371600"/>
            <a:ext cx="127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Slot</a:t>
            </a:r>
          </a:p>
        </p:txBody>
      </p:sp>
      <p:sp>
        <p:nvSpPr>
          <p:cNvPr id="270" name="PH_Contents__PH_AgendaItem_Owner_Header___ID">
            <a:extLst>
              <a:ext uri="{FF2B5EF4-FFF2-40B4-BE49-F238E27FC236}">
                <a16:creationId xmlns:a16="http://schemas.microsoft.com/office/drawing/2014/main" id="{DC95871E-0995-4A74-864B-7FA729D8C026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6263588" y="1371600"/>
            <a:ext cx="1016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Owner</a:t>
            </a:r>
          </a:p>
        </p:txBody>
      </p:sp>
      <p:sp>
        <p:nvSpPr>
          <p:cNvPr id="269" name="PH_Contents__PH_AgendaItem_No_Header___ID">
            <a:extLst>
              <a:ext uri="{FF2B5EF4-FFF2-40B4-BE49-F238E27FC236}">
                <a16:creationId xmlns:a16="http://schemas.microsoft.com/office/drawing/2014/main" id="{0D568219-CE5B-4685-BCED-1D60B7D1756C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573988" y="1371600"/>
            <a:ext cx="508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No.</a:t>
            </a:r>
          </a:p>
        </p:txBody>
      </p:sp>
      <p:sp>
        <p:nvSpPr>
          <p:cNvPr id="268" name="PH_Contents__PH_AgendaItem_Name_Header___ID">
            <a:hlinkClick r:id="" action="ppaction://noaction"/>
            <a:extLst>
              <a:ext uri="{FF2B5EF4-FFF2-40B4-BE49-F238E27FC236}">
                <a16:creationId xmlns:a16="http://schemas.microsoft.com/office/drawing/2014/main" id="{34219829-6FB7-4E1F-A06F-9CCA1F835EA6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1132788" y="1371600"/>
            <a:ext cx="508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Agenda Item</a:t>
            </a:r>
          </a:p>
        </p:txBody>
      </p:sp>
      <p:sp>
        <p:nvSpPr>
          <p:cNvPr id="180" name="Title 179">
            <a:extLst>
              <a:ext uri="{FF2B5EF4-FFF2-40B4-BE49-F238E27FC236}">
                <a16:creationId xmlns:a16="http://schemas.microsoft.com/office/drawing/2014/main" id="{3FB432F4-36C8-4C30-9CE8-F1BB344EC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1484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solution 2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536575" y="1266825"/>
          <a:ext cx="10620375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964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9621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H_Contents__PH_AgendaItem_Page_Current___962176">
            <a:hlinkClick r:id="rId69" action="ppaction://hlinksldjump"/>
            <a:extLst>
              <a:ext uri="{FF2B5EF4-FFF2-40B4-BE49-F238E27FC236}">
                <a16:creationId xmlns:a16="http://schemas.microsoft.com/office/drawing/2014/main" id="{ABC43509-EE9C-4665-BC35-BFC3CE1CDC5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336988" y="5308600"/>
            <a:ext cx="635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332" name="PH_Contents__PH_AgendaItem_Duration_Current___962176">
            <a:extLst>
              <a:ext uri="{FF2B5EF4-FFF2-40B4-BE49-F238E27FC236}">
                <a16:creationId xmlns:a16="http://schemas.microsoft.com/office/drawing/2014/main" id="{49445D2C-121A-4A58-8C74-99D417DDD20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51188" y="5308600"/>
            <a:ext cx="635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30min</a:t>
            </a:r>
          </a:p>
        </p:txBody>
      </p:sp>
      <p:sp>
        <p:nvSpPr>
          <p:cNvPr id="331" name="PH_Contents__PH_AgendaItem_Slot_Current___962176">
            <a:extLst>
              <a:ext uri="{FF2B5EF4-FFF2-40B4-BE49-F238E27FC236}">
                <a16:creationId xmlns:a16="http://schemas.microsoft.com/office/drawing/2014/main" id="{C2EEBA27-35DA-4EDE-B2D2-10BB56ACBCD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330388" y="5308600"/>
            <a:ext cx="1270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09:00-09:30</a:t>
            </a:r>
          </a:p>
        </p:txBody>
      </p:sp>
      <p:sp>
        <p:nvSpPr>
          <p:cNvPr id="330" name="PH_Contents__PH_AgendaItem_Owner_Current___962176">
            <a:extLst>
              <a:ext uri="{FF2B5EF4-FFF2-40B4-BE49-F238E27FC236}">
                <a16:creationId xmlns:a16="http://schemas.microsoft.com/office/drawing/2014/main" id="{6361D5EA-641C-4A86-A25F-05284D648F1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63588" y="5308600"/>
            <a:ext cx="1016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Jane Zane</a:t>
            </a:r>
          </a:p>
        </p:txBody>
      </p:sp>
      <p:sp>
        <p:nvSpPr>
          <p:cNvPr id="329" name="PH_Contents__PH_AgendaItem_No_Current___962176">
            <a:extLst>
              <a:ext uri="{FF2B5EF4-FFF2-40B4-BE49-F238E27FC236}">
                <a16:creationId xmlns:a16="http://schemas.microsoft.com/office/drawing/2014/main" id="{EAE9E116-F645-40F0-84BC-7E2E90578BE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3988" y="5308600"/>
            <a:ext cx="508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28" name="PH_Contents__PH_AgendaItem_Name_Current___962176">
            <a:hlinkClick r:id="rId69" action="ppaction://hlinksldjump"/>
            <a:extLst>
              <a:ext uri="{FF2B5EF4-FFF2-40B4-BE49-F238E27FC236}">
                <a16:creationId xmlns:a16="http://schemas.microsoft.com/office/drawing/2014/main" id="{37FDE08F-72BB-48D1-A2A2-E07B18F8D9A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32788" y="5308600"/>
            <a:ext cx="5080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27" name="PH_Contents__PH_AgendaItem_Page_L2___148678">
            <a:hlinkClick r:id="rId70" action="ppaction://hlinksldjump"/>
            <a:extLst>
              <a:ext uri="{FF2B5EF4-FFF2-40B4-BE49-F238E27FC236}">
                <a16:creationId xmlns:a16="http://schemas.microsoft.com/office/drawing/2014/main" id="{70FE7E91-9EDF-4472-96C4-55872A3CF62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336988" y="49149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21</a:t>
            </a:r>
          </a:p>
        </p:txBody>
      </p:sp>
      <p:sp>
        <p:nvSpPr>
          <p:cNvPr id="326" name="PH_Contents__PH_AgendaItem_Duration_L2___148678">
            <a:extLst>
              <a:ext uri="{FF2B5EF4-FFF2-40B4-BE49-F238E27FC236}">
                <a16:creationId xmlns:a16="http://schemas.microsoft.com/office/drawing/2014/main" id="{D2876AEB-E164-4AC4-8D61-0DEE5233EBF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651188" y="49149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25" name="PH_Contents__PH_AgendaItem_Slot_L2___148678">
            <a:extLst>
              <a:ext uri="{FF2B5EF4-FFF2-40B4-BE49-F238E27FC236}">
                <a16:creationId xmlns:a16="http://schemas.microsoft.com/office/drawing/2014/main" id="{CBA306A6-E406-4789-B476-E802EC893D8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330388" y="49149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24" name="PH_Contents__PH_AgendaItem_Owner_L2___148678">
            <a:extLst>
              <a:ext uri="{FF2B5EF4-FFF2-40B4-BE49-F238E27FC236}">
                <a16:creationId xmlns:a16="http://schemas.microsoft.com/office/drawing/2014/main" id="{27D24ABD-89EE-4FE5-9FE0-F9BE4231A81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63588" y="49149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23" name="PH_Contents__PH_AgendaItem_No_L2___148678">
            <a:extLst>
              <a:ext uri="{FF2B5EF4-FFF2-40B4-BE49-F238E27FC236}">
                <a16:creationId xmlns:a16="http://schemas.microsoft.com/office/drawing/2014/main" id="{D9196FC8-D9B3-4FEC-AE88-4E0E6622997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32788" y="49149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3.2</a:t>
            </a:r>
          </a:p>
        </p:txBody>
      </p:sp>
      <p:sp>
        <p:nvSpPr>
          <p:cNvPr id="322" name="PH_Contents__PH_AgendaItem_Name_L2___148678">
            <a:hlinkClick r:id="rId70" action="ppaction://hlinksldjump"/>
            <a:extLst>
              <a:ext uri="{FF2B5EF4-FFF2-40B4-BE49-F238E27FC236}">
                <a16:creationId xmlns:a16="http://schemas.microsoft.com/office/drawing/2014/main" id="{3379D8DA-B014-4A89-9A77-20AC13E1806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691588" y="49149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2</a:t>
            </a:r>
          </a:p>
        </p:txBody>
      </p:sp>
      <p:sp>
        <p:nvSpPr>
          <p:cNvPr id="321" name="PH_Contents__PH_AgendaItem_Page_L3___764976">
            <a:hlinkClick r:id="rId71" action="ppaction://hlinksldjump"/>
            <a:extLst>
              <a:ext uri="{FF2B5EF4-FFF2-40B4-BE49-F238E27FC236}">
                <a16:creationId xmlns:a16="http://schemas.microsoft.com/office/drawing/2014/main" id="{E6BCD102-5FDD-4079-801F-4039FD0D49F2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336988" y="45212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19</a:t>
            </a:r>
          </a:p>
        </p:txBody>
      </p:sp>
      <p:sp>
        <p:nvSpPr>
          <p:cNvPr id="320" name="PH_Contents__PH_AgendaItem_Duration_L3___764976">
            <a:extLst>
              <a:ext uri="{FF2B5EF4-FFF2-40B4-BE49-F238E27FC236}">
                <a16:creationId xmlns:a16="http://schemas.microsoft.com/office/drawing/2014/main" id="{4FBA9952-BE60-4B9F-A536-28B290AEF89C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651188" y="45212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19" name="PH_Contents__PH_AgendaItem_Slot_L3___764976">
            <a:extLst>
              <a:ext uri="{FF2B5EF4-FFF2-40B4-BE49-F238E27FC236}">
                <a16:creationId xmlns:a16="http://schemas.microsoft.com/office/drawing/2014/main" id="{6FDC4A50-0D63-4B54-A13F-BFAFBD7AD5CA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330388" y="45212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18" name="PH_Contents__PH_AgendaItem_Owner_L3___764976">
            <a:extLst>
              <a:ext uri="{FF2B5EF4-FFF2-40B4-BE49-F238E27FC236}">
                <a16:creationId xmlns:a16="http://schemas.microsoft.com/office/drawing/2014/main" id="{39A58EAC-F98B-4F38-BD68-065D8360E1B3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263588" y="45212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17" name="PH_Contents__PH_AgendaItem_No_L3___764976">
            <a:extLst>
              <a:ext uri="{FF2B5EF4-FFF2-40B4-BE49-F238E27FC236}">
                <a16:creationId xmlns:a16="http://schemas.microsoft.com/office/drawing/2014/main" id="{7EB4D48E-A27E-4D0B-B9D6-BE3A9DE26CB1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666188" y="45212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3.1.2</a:t>
            </a:r>
          </a:p>
        </p:txBody>
      </p:sp>
      <p:sp>
        <p:nvSpPr>
          <p:cNvPr id="316" name="PH_Contents__PH_AgendaItem_Name_L3___764976">
            <a:hlinkClick r:id="rId71" action="ppaction://hlinksldjump"/>
            <a:extLst>
              <a:ext uri="{FF2B5EF4-FFF2-40B4-BE49-F238E27FC236}">
                <a16:creationId xmlns:a16="http://schemas.microsoft.com/office/drawing/2014/main" id="{158141CE-A313-4C1A-A418-117D52E9FFE1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224988" y="4521200"/>
            <a:ext cx="39878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1 - Step 2</a:t>
            </a:r>
          </a:p>
        </p:txBody>
      </p:sp>
      <p:sp>
        <p:nvSpPr>
          <p:cNvPr id="315" name="PH_Contents__PH_AgendaItem_Page_L3___38504">
            <a:hlinkClick r:id="rId72" action="ppaction://hlinksldjump"/>
            <a:extLst>
              <a:ext uri="{FF2B5EF4-FFF2-40B4-BE49-F238E27FC236}">
                <a16:creationId xmlns:a16="http://schemas.microsoft.com/office/drawing/2014/main" id="{7B9C0083-A4C6-4F34-9094-835D08C9F05F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336988" y="41275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17</a:t>
            </a:r>
          </a:p>
        </p:txBody>
      </p:sp>
      <p:sp>
        <p:nvSpPr>
          <p:cNvPr id="314" name="PH_Contents__PH_AgendaItem_Duration_L3___38504">
            <a:extLst>
              <a:ext uri="{FF2B5EF4-FFF2-40B4-BE49-F238E27FC236}">
                <a16:creationId xmlns:a16="http://schemas.microsoft.com/office/drawing/2014/main" id="{0EEB4976-A2A8-4160-A3D1-067A7520EB22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8651188" y="41275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13" name="PH_Contents__PH_AgendaItem_Slot_L3___38504">
            <a:extLst>
              <a:ext uri="{FF2B5EF4-FFF2-40B4-BE49-F238E27FC236}">
                <a16:creationId xmlns:a16="http://schemas.microsoft.com/office/drawing/2014/main" id="{E20CCD76-BB33-40A8-AA97-2F66C41F3F40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330388" y="41275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12" name="PH_Contents__PH_AgendaItem_Owner_L3___38504">
            <a:extLst>
              <a:ext uri="{FF2B5EF4-FFF2-40B4-BE49-F238E27FC236}">
                <a16:creationId xmlns:a16="http://schemas.microsoft.com/office/drawing/2014/main" id="{A58C825B-3E84-4749-8C84-5136671731ED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263588" y="41275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11" name="PH_Contents__PH_AgendaItem_No_L3___38504">
            <a:extLst>
              <a:ext uri="{FF2B5EF4-FFF2-40B4-BE49-F238E27FC236}">
                <a16:creationId xmlns:a16="http://schemas.microsoft.com/office/drawing/2014/main" id="{E9D4BEE3-220E-47E8-AC11-DE5A0D86D76D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666188" y="41275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3.1.1</a:t>
            </a:r>
          </a:p>
        </p:txBody>
      </p:sp>
      <p:sp>
        <p:nvSpPr>
          <p:cNvPr id="310" name="PH_Contents__PH_AgendaItem_Name_L3___38504">
            <a:hlinkClick r:id="rId72" action="ppaction://hlinksldjump"/>
            <a:extLst>
              <a:ext uri="{FF2B5EF4-FFF2-40B4-BE49-F238E27FC236}">
                <a16:creationId xmlns:a16="http://schemas.microsoft.com/office/drawing/2014/main" id="{C2D55D11-E614-4016-A0BB-47816CE05808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2224988" y="4127500"/>
            <a:ext cx="39878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1 - Step 1</a:t>
            </a:r>
          </a:p>
        </p:txBody>
      </p:sp>
      <p:sp>
        <p:nvSpPr>
          <p:cNvPr id="309" name="PH_Contents__PH_AgendaItem_Page_L2___454961">
            <a:hlinkClick r:id="rId73" action="ppaction://hlinksldjump"/>
            <a:extLst>
              <a:ext uri="{FF2B5EF4-FFF2-40B4-BE49-F238E27FC236}">
                <a16:creationId xmlns:a16="http://schemas.microsoft.com/office/drawing/2014/main" id="{CA11CA73-FAC1-46DD-8EE1-DD107F02F635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336988" y="37338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15</a:t>
            </a:r>
          </a:p>
        </p:txBody>
      </p:sp>
      <p:sp>
        <p:nvSpPr>
          <p:cNvPr id="308" name="PH_Contents__PH_AgendaItem_Duration_L2___454961">
            <a:extLst>
              <a:ext uri="{FF2B5EF4-FFF2-40B4-BE49-F238E27FC236}">
                <a16:creationId xmlns:a16="http://schemas.microsoft.com/office/drawing/2014/main" id="{C6A79DB3-EB85-4F18-98B8-C215755323C7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8651188" y="37338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07" name="PH_Contents__PH_AgendaItem_Slot_L2___454961">
            <a:extLst>
              <a:ext uri="{FF2B5EF4-FFF2-40B4-BE49-F238E27FC236}">
                <a16:creationId xmlns:a16="http://schemas.microsoft.com/office/drawing/2014/main" id="{D9C254CD-98B3-49A2-B9EC-DCF8EB88AC6F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7330388" y="37338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06" name="PH_Contents__PH_AgendaItem_Owner_L2___454961">
            <a:extLst>
              <a:ext uri="{FF2B5EF4-FFF2-40B4-BE49-F238E27FC236}">
                <a16:creationId xmlns:a16="http://schemas.microsoft.com/office/drawing/2014/main" id="{CCCB3EFD-1E9C-498B-87A5-6F1EA516F9E2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6263588" y="37338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05" name="PH_Contents__PH_AgendaItem_No_L2___454961">
            <a:extLst>
              <a:ext uri="{FF2B5EF4-FFF2-40B4-BE49-F238E27FC236}">
                <a16:creationId xmlns:a16="http://schemas.microsoft.com/office/drawing/2014/main" id="{9BB23648-3592-4DF4-B6DB-C8A411694A87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1132788" y="37338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</a:t>
            </a:r>
          </a:p>
        </p:txBody>
      </p:sp>
      <p:sp>
        <p:nvSpPr>
          <p:cNvPr id="304" name="PH_Contents__PH_AgendaItem_Name_L2___454961">
            <a:hlinkClick r:id="rId73" action="ppaction://hlinksldjump"/>
            <a:extLst>
              <a:ext uri="{FF2B5EF4-FFF2-40B4-BE49-F238E27FC236}">
                <a16:creationId xmlns:a16="http://schemas.microsoft.com/office/drawing/2014/main" id="{28B3FD51-BECE-42A0-83BA-9A8685790A79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691588" y="37338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</a:t>
            </a:r>
          </a:p>
        </p:txBody>
      </p:sp>
      <p:sp>
        <p:nvSpPr>
          <p:cNvPr id="303" name="PH_Contents__PH_AgendaItem_Page___961073">
            <a:hlinkClick r:id="rId74" action="ppaction://hlinksldjump"/>
            <a:extLst>
              <a:ext uri="{FF2B5EF4-FFF2-40B4-BE49-F238E27FC236}">
                <a16:creationId xmlns:a16="http://schemas.microsoft.com/office/drawing/2014/main" id="{99DBFD64-A3CD-44E1-8C23-788FAEF09587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9336988" y="33401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14</a:t>
            </a:r>
          </a:p>
        </p:txBody>
      </p:sp>
      <p:sp>
        <p:nvSpPr>
          <p:cNvPr id="302" name="PH_Contents__PH_AgendaItem_Duration___961073">
            <a:extLst>
              <a:ext uri="{FF2B5EF4-FFF2-40B4-BE49-F238E27FC236}">
                <a16:creationId xmlns:a16="http://schemas.microsoft.com/office/drawing/2014/main" id="{D75E7E47-68FD-4744-B85B-B77638EE5DEB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8651188" y="33401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01" name="PH_Contents__PH_AgendaItem_Slot___961073">
            <a:extLst>
              <a:ext uri="{FF2B5EF4-FFF2-40B4-BE49-F238E27FC236}">
                <a16:creationId xmlns:a16="http://schemas.microsoft.com/office/drawing/2014/main" id="{158D9E67-3056-4674-AD67-6B4A2829DB6A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7330388" y="33401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00" name="PH_Contents__PH_AgendaItem_Owner___961073">
            <a:extLst>
              <a:ext uri="{FF2B5EF4-FFF2-40B4-BE49-F238E27FC236}">
                <a16:creationId xmlns:a16="http://schemas.microsoft.com/office/drawing/2014/main" id="{ADD5D061-EB53-459F-B8E6-866FDCBA2E11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263588" y="33401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99" name="PH_Contents__PH_AgendaItem_No___961073">
            <a:extLst>
              <a:ext uri="{FF2B5EF4-FFF2-40B4-BE49-F238E27FC236}">
                <a16:creationId xmlns:a16="http://schemas.microsoft.com/office/drawing/2014/main" id="{907F5FE1-5556-47AE-ABA5-90DD4A0D2010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573988" y="33401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</a:t>
            </a:r>
          </a:p>
        </p:txBody>
      </p:sp>
      <p:sp>
        <p:nvSpPr>
          <p:cNvPr id="298" name="PH_Contents__PH_AgendaItem_Name___961073">
            <a:hlinkClick r:id="rId74" action="ppaction://hlinksldjump"/>
            <a:extLst>
              <a:ext uri="{FF2B5EF4-FFF2-40B4-BE49-F238E27FC236}">
                <a16:creationId xmlns:a16="http://schemas.microsoft.com/office/drawing/2014/main" id="{38E6751F-9F0A-4E6E-870E-6083F6CB0284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132788" y="33401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Solution</a:t>
            </a:r>
          </a:p>
        </p:txBody>
      </p:sp>
      <p:sp>
        <p:nvSpPr>
          <p:cNvPr id="297" name="PH_Contents__PH_AgendaItem_Page_L2___396844">
            <a:hlinkClick r:id="rId75" action="ppaction://hlinksldjump"/>
            <a:extLst>
              <a:ext uri="{FF2B5EF4-FFF2-40B4-BE49-F238E27FC236}">
                <a16:creationId xmlns:a16="http://schemas.microsoft.com/office/drawing/2014/main" id="{B5571CF3-59D6-4654-8D2B-C38E1937E706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9336988" y="29464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12</a:t>
            </a:r>
          </a:p>
        </p:txBody>
      </p:sp>
      <p:sp>
        <p:nvSpPr>
          <p:cNvPr id="296" name="PH_Contents__PH_AgendaItem_Duration_L2___396844">
            <a:extLst>
              <a:ext uri="{FF2B5EF4-FFF2-40B4-BE49-F238E27FC236}">
                <a16:creationId xmlns:a16="http://schemas.microsoft.com/office/drawing/2014/main" id="{8F3DCB42-3A81-49FF-AD22-38C3EAD606B9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8651188" y="29464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95" name="PH_Contents__PH_AgendaItem_Slot_L2___396844">
            <a:extLst>
              <a:ext uri="{FF2B5EF4-FFF2-40B4-BE49-F238E27FC236}">
                <a16:creationId xmlns:a16="http://schemas.microsoft.com/office/drawing/2014/main" id="{A41051D0-ACA2-48A7-A592-46586D69CF2D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7330388" y="29464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94" name="PH_Contents__PH_AgendaItem_Owner_L2___396844">
            <a:extLst>
              <a:ext uri="{FF2B5EF4-FFF2-40B4-BE49-F238E27FC236}">
                <a16:creationId xmlns:a16="http://schemas.microsoft.com/office/drawing/2014/main" id="{5E5EB88B-DD7A-438B-91CA-3562A7BB36A9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6263588" y="29464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93" name="PH_Contents__PH_AgendaItem_No_L2___396844">
            <a:extLst>
              <a:ext uri="{FF2B5EF4-FFF2-40B4-BE49-F238E27FC236}">
                <a16:creationId xmlns:a16="http://schemas.microsoft.com/office/drawing/2014/main" id="{295820DC-00B3-4476-80D8-D4DFCD7876B7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1132788" y="29464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2.2</a:t>
            </a:r>
          </a:p>
        </p:txBody>
      </p:sp>
      <p:sp>
        <p:nvSpPr>
          <p:cNvPr id="292" name="PH_Contents__PH_AgendaItem_Name_L2___396844">
            <a:hlinkClick r:id="rId75" action="ppaction://hlinksldjump"/>
            <a:extLst>
              <a:ext uri="{FF2B5EF4-FFF2-40B4-BE49-F238E27FC236}">
                <a16:creationId xmlns:a16="http://schemas.microsoft.com/office/drawing/2014/main" id="{F055B6F0-AC97-42E3-82AC-D5B8A7753262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1691588" y="29464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 issue 2</a:t>
            </a:r>
          </a:p>
        </p:txBody>
      </p:sp>
      <p:sp>
        <p:nvSpPr>
          <p:cNvPr id="291" name="PH_Contents__PH_AgendaItem_Page_L2___346894">
            <a:hlinkClick r:id="rId76" action="ppaction://hlinksldjump"/>
            <a:extLst>
              <a:ext uri="{FF2B5EF4-FFF2-40B4-BE49-F238E27FC236}">
                <a16:creationId xmlns:a16="http://schemas.microsoft.com/office/drawing/2014/main" id="{A5558264-F8AF-495A-8A3B-1DD95A5152D8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9336988" y="25527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10</a:t>
            </a:r>
          </a:p>
        </p:txBody>
      </p:sp>
      <p:sp>
        <p:nvSpPr>
          <p:cNvPr id="290" name="PH_Contents__PH_AgendaItem_Duration_L2___346894">
            <a:extLst>
              <a:ext uri="{FF2B5EF4-FFF2-40B4-BE49-F238E27FC236}">
                <a16:creationId xmlns:a16="http://schemas.microsoft.com/office/drawing/2014/main" id="{D151B903-F9AC-44FC-8AAB-316933F17DF3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8651188" y="25527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89" name="PH_Contents__PH_AgendaItem_Slot_L2___346894">
            <a:extLst>
              <a:ext uri="{FF2B5EF4-FFF2-40B4-BE49-F238E27FC236}">
                <a16:creationId xmlns:a16="http://schemas.microsoft.com/office/drawing/2014/main" id="{9E130A10-500A-4507-9924-5293F6A63B2F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7330388" y="25527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88" name="PH_Contents__PH_AgendaItem_Owner_L2___346894">
            <a:extLst>
              <a:ext uri="{FF2B5EF4-FFF2-40B4-BE49-F238E27FC236}">
                <a16:creationId xmlns:a16="http://schemas.microsoft.com/office/drawing/2014/main" id="{838EAA54-A5D3-40AD-8BDD-38F38ECE8716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6263588" y="25527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87" name="PH_Contents__PH_AgendaItem_No_L2___346894">
            <a:extLst>
              <a:ext uri="{FF2B5EF4-FFF2-40B4-BE49-F238E27FC236}">
                <a16:creationId xmlns:a16="http://schemas.microsoft.com/office/drawing/2014/main" id="{1D1D9149-FF6A-4E01-8721-E614A8FC6A13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1132788" y="25527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2.1</a:t>
            </a:r>
          </a:p>
        </p:txBody>
      </p:sp>
      <p:sp>
        <p:nvSpPr>
          <p:cNvPr id="286" name="PH_Contents__PH_AgendaItem_Name_L2___346894">
            <a:hlinkClick r:id="rId76" action="ppaction://hlinksldjump"/>
            <a:extLst>
              <a:ext uri="{FF2B5EF4-FFF2-40B4-BE49-F238E27FC236}">
                <a16:creationId xmlns:a16="http://schemas.microsoft.com/office/drawing/2014/main" id="{AC3D521C-6F6E-445A-9B42-7261E0FD96AC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1691588" y="25527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 issue 1</a:t>
            </a:r>
          </a:p>
        </p:txBody>
      </p:sp>
      <p:sp>
        <p:nvSpPr>
          <p:cNvPr id="285" name="PH_Contents__PH_AgendaItem_Page___21448">
            <a:hlinkClick r:id="rId77" action="ppaction://hlinksldjump"/>
            <a:extLst>
              <a:ext uri="{FF2B5EF4-FFF2-40B4-BE49-F238E27FC236}">
                <a16:creationId xmlns:a16="http://schemas.microsoft.com/office/drawing/2014/main" id="{F7CB62B4-BFCD-4412-8785-0A6DF492238C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9336988" y="2159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8</a:t>
            </a:r>
          </a:p>
        </p:txBody>
      </p:sp>
      <p:sp>
        <p:nvSpPr>
          <p:cNvPr id="284" name="PH_Contents__PH_AgendaItem_Duration___21448">
            <a:extLst>
              <a:ext uri="{FF2B5EF4-FFF2-40B4-BE49-F238E27FC236}">
                <a16:creationId xmlns:a16="http://schemas.microsoft.com/office/drawing/2014/main" id="{301E57DC-2455-4891-B003-A61B7FF985E6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8651188" y="2159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83" name="PH_Contents__PH_AgendaItem_Slot___21448">
            <a:extLst>
              <a:ext uri="{FF2B5EF4-FFF2-40B4-BE49-F238E27FC236}">
                <a16:creationId xmlns:a16="http://schemas.microsoft.com/office/drawing/2014/main" id="{DFB58140-1C7B-4DB1-9B62-D55D69CDA7C8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7330388" y="21590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82" name="PH_Contents__PH_AgendaItem_Owner___21448">
            <a:extLst>
              <a:ext uri="{FF2B5EF4-FFF2-40B4-BE49-F238E27FC236}">
                <a16:creationId xmlns:a16="http://schemas.microsoft.com/office/drawing/2014/main" id="{3C61C387-C39C-4BE1-87A5-79A460CC5CDB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6263588" y="21590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81" name="PH_Contents__PH_AgendaItem_No___21448">
            <a:extLst>
              <a:ext uri="{FF2B5EF4-FFF2-40B4-BE49-F238E27FC236}">
                <a16:creationId xmlns:a16="http://schemas.microsoft.com/office/drawing/2014/main" id="{13479DA7-9684-4857-88FB-6A666A888E3F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573988" y="21590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</a:t>
            </a:r>
          </a:p>
        </p:txBody>
      </p:sp>
      <p:sp>
        <p:nvSpPr>
          <p:cNvPr id="280" name="PH_Contents__PH_AgendaItem_Name___21448">
            <a:hlinkClick r:id="rId77" action="ppaction://hlinksldjump"/>
            <a:extLst>
              <a:ext uri="{FF2B5EF4-FFF2-40B4-BE49-F238E27FC236}">
                <a16:creationId xmlns:a16="http://schemas.microsoft.com/office/drawing/2014/main" id="{6F6C0506-C7F8-44F3-8DFD-FB97141FC52F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1132788" y="21590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Problem</a:t>
            </a:r>
          </a:p>
        </p:txBody>
      </p:sp>
      <p:sp>
        <p:nvSpPr>
          <p:cNvPr id="279" name="PH_Contents__PH_AgendaItem_Page___383881">
            <a:hlinkClick r:id="rId78" action="ppaction://hlinksldjump"/>
            <a:extLst>
              <a:ext uri="{FF2B5EF4-FFF2-40B4-BE49-F238E27FC236}">
                <a16:creationId xmlns:a16="http://schemas.microsoft.com/office/drawing/2014/main" id="{6002B343-872B-4D41-99CB-8431DD9AA411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9336988" y="17653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6</a:t>
            </a:r>
          </a:p>
        </p:txBody>
      </p:sp>
      <p:sp>
        <p:nvSpPr>
          <p:cNvPr id="278" name="PH_Contents__PH_AgendaItem_Duration___383881">
            <a:extLst>
              <a:ext uri="{FF2B5EF4-FFF2-40B4-BE49-F238E27FC236}">
                <a16:creationId xmlns:a16="http://schemas.microsoft.com/office/drawing/2014/main" id="{1C9DCA60-35F4-4385-B8B7-E11213F3F574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8651188" y="17653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77" name="PH_Contents__PH_AgendaItem_Slot___383881">
            <a:extLst>
              <a:ext uri="{FF2B5EF4-FFF2-40B4-BE49-F238E27FC236}">
                <a16:creationId xmlns:a16="http://schemas.microsoft.com/office/drawing/2014/main" id="{181ACF35-8A6B-49DE-AE14-1CFB04F13966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7330388" y="17653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76" name="PH_Contents__PH_AgendaItem_Owner___383881">
            <a:extLst>
              <a:ext uri="{FF2B5EF4-FFF2-40B4-BE49-F238E27FC236}">
                <a16:creationId xmlns:a16="http://schemas.microsoft.com/office/drawing/2014/main" id="{06DC22E2-A899-4793-9296-E982B28D11D2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6263588" y="17653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John Doe</a:t>
            </a:r>
          </a:p>
        </p:txBody>
      </p:sp>
      <p:sp>
        <p:nvSpPr>
          <p:cNvPr id="275" name="PH_Contents__PH_AgendaItem_No___383881">
            <a:extLst>
              <a:ext uri="{FF2B5EF4-FFF2-40B4-BE49-F238E27FC236}">
                <a16:creationId xmlns:a16="http://schemas.microsoft.com/office/drawing/2014/main" id="{DFE55093-F4FF-4C48-853D-2CA5719B3634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573988" y="17653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</a:t>
            </a:r>
          </a:p>
        </p:txBody>
      </p:sp>
      <p:sp>
        <p:nvSpPr>
          <p:cNvPr id="274" name="PH_Contents__PH_AgendaItem_Name___383881">
            <a:hlinkClick r:id="rId78" action="ppaction://hlinksldjump"/>
            <a:extLst>
              <a:ext uri="{FF2B5EF4-FFF2-40B4-BE49-F238E27FC236}">
                <a16:creationId xmlns:a16="http://schemas.microsoft.com/office/drawing/2014/main" id="{964EE6F9-3A62-4A03-B37F-F97C4962316E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1132788" y="17653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Initial position</a:t>
            </a:r>
          </a:p>
        </p:txBody>
      </p:sp>
      <p:sp>
        <p:nvSpPr>
          <p:cNvPr id="273" name="PH_Contents__PH_AgendaItem_Page_Header___ID">
            <a:hlinkClick r:id="" action="ppaction://noaction"/>
            <a:extLst>
              <a:ext uri="{FF2B5EF4-FFF2-40B4-BE49-F238E27FC236}">
                <a16:creationId xmlns:a16="http://schemas.microsoft.com/office/drawing/2014/main" id="{539EF6DB-0801-405A-A6C4-0835B98C6004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9336988" y="13716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Page</a:t>
            </a:r>
          </a:p>
        </p:txBody>
      </p:sp>
      <p:sp>
        <p:nvSpPr>
          <p:cNvPr id="272" name="PH_Contents__PH_AgendaItem_Duration_Header___ID">
            <a:extLst>
              <a:ext uri="{FF2B5EF4-FFF2-40B4-BE49-F238E27FC236}">
                <a16:creationId xmlns:a16="http://schemas.microsoft.com/office/drawing/2014/main" id="{FB8BCE30-45AF-4684-AAD8-6D86279C6CB0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8651188" y="13716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Span</a:t>
            </a:r>
          </a:p>
        </p:txBody>
      </p:sp>
      <p:sp>
        <p:nvSpPr>
          <p:cNvPr id="271" name="PH_Contents__PH_AgendaItem_Slot_Header___ID">
            <a:extLst>
              <a:ext uri="{FF2B5EF4-FFF2-40B4-BE49-F238E27FC236}">
                <a16:creationId xmlns:a16="http://schemas.microsoft.com/office/drawing/2014/main" id="{2AAB4371-FC23-4ABB-8DB9-EB254694AE83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7330388" y="1371600"/>
            <a:ext cx="127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Slot</a:t>
            </a:r>
          </a:p>
        </p:txBody>
      </p:sp>
      <p:sp>
        <p:nvSpPr>
          <p:cNvPr id="270" name="PH_Contents__PH_AgendaItem_Owner_Header___ID">
            <a:extLst>
              <a:ext uri="{FF2B5EF4-FFF2-40B4-BE49-F238E27FC236}">
                <a16:creationId xmlns:a16="http://schemas.microsoft.com/office/drawing/2014/main" id="{25978C27-C46E-4631-BE5A-05BD11C21223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6263588" y="1371600"/>
            <a:ext cx="1016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Owner</a:t>
            </a:r>
          </a:p>
        </p:txBody>
      </p:sp>
      <p:sp>
        <p:nvSpPr>
          <p:cNvPr id="269" name="PH_Contents__PH_AgendaItem_No_Header___ID">
            <a:extLst>
              <a:ext uri="{FF2B5EF4-FFF2-40B4-BE49-F238E27FC236}">
                <a16:creationId xmlns:a16="http://schemas.microsoft.com/office/drawing/2014/main" id="{88FA8074-0EC4-42E4-9FD0-B52F166A0E3F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573988" y="1371600"/>
            <a:ext cx="508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No.</a:t>
            </a:r>
          </a:p>
        </p:txBody>
      </p:sp>
      <p:sp>
        <p:nvSpPr>
          <p:cNvPr id="268" name="PH_Contents__PH_AgendaItem_Name_Header___ID">
            <a:hlinkClick r:id="" action="ppaction://noaction"/>
            <a:extLst>
              <a:ext uri="{FF2B5EF4-FFF2-40B4-BE49-F238E27FC236}">
                <a16:creationId xmlns:a16="http://schemas.microsoft.com/office/drawing/2014/main" id="{634AE94A-EDFF-4AD6-9BED-CF280A1BBDB0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1132788" y="1371600"/>
            <a:ext cx="508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Agenda Item</a:t>
            </a:r>
          </a:p>
        </p:txBody>
      </p:sp>
      <p:sp>
        <p:nvSpPr>
          <p:cNvPr id="180" name="Title 179">
            <a:extLst>
              <a:ext uri="{FF2B5EF4-FFF2-40B4-BE49-F238E27FC236}">
                <a16:creationId xmlns:a16="http://schemas.microsoft.com/office/drawing/2014/main" id="{2C5A5918-F529-45AA-9CF7-79C7DA36E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89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536575" y="1266825"/>
          <a:ext cx="10620375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2126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65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Customizable and flexible layouts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61975" y="4496916"/>
            <a:ext cx="100971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Outlines</a:t>
            </a:r>
            <a:br>
              <a:rPr lang="en-US" sz="2400" dirty="0"/>
            </a:br>
            <a:r>
              <a:rPr lang="en-US" sz="2400" dirty="0"/>
              <a:t>have up to </a:t>
            </a:r>
            <a:r>
              <a:rPr lang="en-US" sz="2400" b="1" dirty="0"/>
              <a:t>two sub-levels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Sub-levels </a:t>
            </a:r>
            <a:r>
              <a:rPr lang="en-US" sz="2400" b="1" dirty="0"/>
              <a:t>may be hidden on the</a:t>
            </a:r>
            <a:br>
              <a:rPr lang="en-US" sz="2400" b="1" dirty="0"/>
            </a:br>
            <a:r>
              <a:rPr lang="en-US" sz="2400" b="1" dirty="0"/>
              <a:t>main </a:t>
            </a:r>
            <a:r>
              <a:rPr lang="en-US" sz="2400" b="1"/>
              <a:t>slide</a:t>
            </a:r>
            <a:r>
              <a:rPr lang="en-US" sz="2400"/>
              <a:t> while shown </a:t>
            </a:r>
            <a:r>
              <a:rPr lang="en-US" sz="2400" dirty="0"/>
              <a:t>on dividers of the respective chapter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Sub-level formats are independent</a:t>
            </a:r>
            <a:r>
              <a:rPr lang="en-US" sz="2400" dirty="0"/>
              <a:t> from the parents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285635"/>
            <a:ext cx="4332800" cy="243720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999" y="2059717"/>
            <a:ext cx="4332800" cy="243720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024" y="2833798"/>
            <a:ext cx="4332800" cy="243720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7724250" y="1175461"/>
            <a:ext cx="4421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Three </a:t>
            </a:r>
            <a:r>
              <a:rPr lang="en-US" sz="2400" b="1" dirty="0"/>
              <a:t>customizable columns </a:t>
            </a:r>
            <a:r>
              <a:rPr lang="en-US" sz="2400" dirty="0"/>
              <a:t>maybe additionally shown, e.g. owner, time slot and time span</a:t>
            </a:r>
          </a:p>
        </p:txBody>
      </p:sp>
    </p:spTree>
    <p:extLst>
      <p:ext uri="{BB962C8B-B14F-4D97-AF65-F5344CB8AC3E}">
        <p14:creationId xmlns:p14="http://schemas.microsoft.com/office/powerpoint/2010/main" val="234910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 Deck</a:t>
            </a:r>
          </a:p>
        </p:txBody>
      </p:sp>
    </p:spTree>
    <p:extLst>
      <p:ext uri="{BB962C8B-B14F-4D97-AF65-F5344CB8AC3E}">
        <p14:creationId xmlns:p14="http://schemas.microsoft.com/office/powerpoint/2010/main" val="219307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genda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H_Contents__PH_AgendaItem_Page___962176">
            <a:hlinkClick r:id="rId124" action="ppaction://hlinksldjump"/>
            <a:extLst>
              <a:ext uri="{FF2B5EF4-FFF2-40B4-BE49-F238E27FC236}">
                <a16:creationId xmlns:a16="http://schemas.microsoft.com/office/drawing/2014/main" id="{2FEAE62F-0E10-49D3-B7D0-C21A6DBB35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336988" y="53086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23</a:t>
            </a:r>
          </a:p>
        </p:txBody>
      </p:sp>
      <p:sp>
        <p:nvSpPr>
          <p:cNvPr id="387" name="PH_Contents__PH_AgendaItem_Duration___962176">
            <a:extLst>
              <a:ext uri="{FF2B5EF4-FFF2-40B4-BE49-F238E27FC236}">
                <a16:creationId xmlns:a16="http://schemas.microsoft.com/office/drawing/2014/main" id="{D802C979-3A88-491E-8F76-AF33AF8F70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51188" y="53086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86" name="PH_Contents__PH_AgendaItem_Slot___962176">
            <a:extLst>
              <a:ext uri="{FF2B5EF4-FFF2-40B4-BE49-F238E27FC236}">
                <a16:creationId xmlns:a16="http://schemas.microsoft.com/office/drawing/2014/main" id="{82E82D20-323A-457A-91DF-CC754BA4FE9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330388" y="53086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85" name="PH_Contents__PH_AgendaItem_Owner___962176">
            <a:extLst>
              <a:ext uri="{FF2B5EF4-FFF2-40B4-BE49-F238E27FC236}">
                <a16:creationId xmlns:a16="http://schemas.microsoft.com/office/drawing/2014/main" id="{1721F0C0-FD5A-4059-AD8A-2C598690663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63588" y="53086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84" name="PH_Contents__PH_AgendaItem_No___962176">
            <a:extLst>
              <a:ext uri="{FF2B5EF4-FFF2-40B4-BE49-F238E27FC236}">
                <a16:creationId xmlns:a16="http://schemas.microsoft.com/office/drawing/2014/main" id="{B32A9FA5-93E0-4438-B844-A00E87A4FA7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3988" y="53086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4</a:t>
            </a:r>
          </a:p>
        </p:txBody>
      </p:sp>
      <p:sp>
        <p:nvSpPr>
          <p:cNvPr id="383" name="PH_Contents__PH_AgendaItem_Name___962176">
            <a:hlinkClick r:id="rId124" action="ppaction://hlinksldjump"/>
            <a:extLst>
              <a:ext uri="{FF2B5EF4-FFF2-40B4-BE49-F238E27FC236}">
                <a16:creationId xmlns:a16="http://schemas.microsoft.com/office/drawing/2014/main" id="{914BD704-3511-4ACD-83CF-92D9A8A74B1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32788" y="53086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Summary</a:t>
            </a:r>
          </a:p>
        </p:txBody>
      </p:sp>
      <p:sp>
        <p:nvSpPr>
          <p:cNvPr id="382" name="PH_Contents__PH_AgendaItem_Page_L2___148678">
            <a:hlinkClick r:id="rId125" action="ppaction://hlinksldjump"/>
            <a:extLst>
              <a:ext uri="{FF2B5EF4-FFF2-40B4-BE49-F238E27FC236}">
                <a16:creationId xmlns:a16="http://schemas.microsoft.com/office/drawing/2014/main" id="{035BC317-70A5-4A2F-8EAF-5A030B70972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336988" y="49149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21</a:t>
            </a:r>
          </a:p>
        </p:txBody>
      </p:sp>
      <p:sp>
        <p:nvSpPr>
          <p:cNvPr id="381" name="PH_Contents__PH_AgendaItem_Duration_L2___148678">
            <a:extLst>
              <a:ext uri="{FF2B5EF4-FFF2-40B4-BE49-F238E27FC236}">
                <a16:creationId xmlns:a16="http://schemas.microsoft.com/office/drawing/2014/main" id="{BA7557F0-9D67-436B-9884-BB687580885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651188" y="49149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80" name="PH_Contents__PH_AgendaItem_Slot_L2___148678">
            <a:extLst>
              <a:ext uri="{FF2B5EF4-FFF2-40B4-BE49-F238E27FC236}">
                <a16:creationId xmlns:a16="http://schemas.microsoft.com/office/drawing/2014/main" id="{4161F3D7-617D-4195-86D8-6EC513B4DDC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330388" y="49149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79" name="PH_Contents__PH_AgendaItem_Owner_L2___148678">
            <a:extLst>
              <a:ext uri="{FF2B5EF4-FFF2-40B4-BE49-F238E27FC236}">
                <a16:creationId xmlns:a16="http://schemas.microsoft.com/office/drawing/2014/main" id="{838C2058-55FB-434C-BA96-77A419A34F2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63588" y="49149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78" name="PH_Contents__PH_AgendaItem_No_L2___148678">
            <a:extLst>
              <a:ext uri="{FF2B5EF4-FFF2-40B4-BE49-F238E27FC236}">
                <a16:creationId xmlns:a16="http://schemas.microsoft.com/office/drawing/2014/main" id="{49CC3C86-B52A-4659-A86D-D18E7378AF08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32788" y="49149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3.2</a:t>
            </a:r>
          </a:p>
        </p:txBody>
      </p:sp>
      <p:sp>
        <p:nvSpPr>
          <p:cNvPr id="377" name="PH_Contents__PH_AgendaItem_Name_L2___148678">
            <a:hlinkClick r:id="rId125" action="ppaction://hlinksldjump"/>
            <a:extLst>
              <a:ext uri="{FF2B5EF4-FFF2-40B4-BE49-F238E27FC236}">
                <a16:creationId xmlns:a16="http://schemas.microsoft.com/office/drawing/2014/main" id="{D9021C04-BC73-48AE-A40F-A7BB5FE7B80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691588" y="49149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2</a:t>
            </a:r>
          </a:p>
        </p:txBody>
      </p:sp>
      <p:sp>
        <p:nvSpPr>
          <p:cNvPr id="376" name="PH_Contents__PH_AgendaItem_Page_L3___764976">
            <a:hlinkClick r:id="rId126" action="ppaction://hlinksldjump"/>
            <a:extLst>
              <a:ext uri="{FF2B5EF4-FFF2-40B4-BE49-F238E27FC236}">
                <a16:creationId xmlns:a16="http://schemas.microsoft.com/office/drawing/2014/main" id="{C149A16B-F6EA-4103-9A58-2BDC6E500974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336988" y="45212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19</a:t>
            </a:r>
          </a:p>
        </p:txBody>
      </p:sp>
      <p:sp>
        <p:nvSpPr>
          <p:cNvPr id="375" name="PH_Contents__PH_AgendaItem_Duration_L3___764976">
            <a:extLst>
              <a:ext uri="{FF2B5EF4-FFF2-40B4-BE49-F238E27FC236}">
                <a16:creationId xmlns:a16="http://schemas.microsoft.com/office/drawing/2014/main" id="{6F4DA660-365D-40E8-9166-EDCFCBA74BD7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651188" y="45212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74" name="PH_Contents__PH_AgendaItem_Slot_L3___764976">
            <a:extLst>
              <a:ext uri="{FF2B5EF4-FFF2-40B4-BE49-F238E27FC236}">
                <a16:creationId xmlns:a16="http://schemas.microsoft.com/office/drawing/2014/main" id="{AB4808B6-4D24-43EE-AC1B-B8B82F5AEC92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330388" y="45212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73" name="PH_Contents__PH_AgendaItem_Owner_L3___764976">
            <a:extLst>
              <a:ext uri="{FF2B5EF4-FFF2-40B4-BE49-F238E27FC236}">
                <a16:creationId xmlns:a16="http://schemas.microsoft.com/office/drawing/2014/main" id="{400459CF-DEE6-465D-A016-AEF78EA637FA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263588" y="45212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72" name="PH_Contents__PH_AgendaItem_No_L3___764976">
            <a:extLst>
              <a:ext uri="{FF2B5EF4-FFF2-40B4-BE49-F238E27FC236}">
                <a16:creationId xmlns:a16="http://schemas.microsoft.com/office/drawing/2014/main" id="{87A2C0B4-4172-4380-9CA4-D0B31553F1E7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666188" y="45212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3.1.2</a:t>
            </a:r>
          </a:p>
        </p:txBody>
      </p:sp>
      <p:sp>
        <p:nvSpPr>
          <p:cNvPr id="371" name="PH_Contents__PH_AgendaItem_Name_L3___764976">
            <a:hlinkClick r:id="rId126" action="ppaction://hlinksldjump"/>
            <a:extLst>
              <a:ext uri="{FF2B5EF4-FFF2-40B4-BE49-F238E27FC236}">
                <a16:creationId xmlns:a16="http://schemas.microsoft.com/office/drawing/2014/main" id="{A72BE9FA-7E62-4262-85E4-9C66198CABA7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224988" y="4521200"/>
            <a:ext cx="39878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1 - Step 2</a:t>
            </a:r>
          </a:p>
        </p:txBody>
      </p:sp>
      <p:sp>
        <p:nvSpPr>
          <p:cNvPr id="370" name="PH_Contents__PH_AgendaItem_Page_L3___38504">
            <a:hlinkClick r:id="rId127" action="ppaction://hlinksldjump"/>
            <a:extLst>
              <a:ext uri="{FF2B5EF4-FFF2-40B4-BE49-F238E27FC236}">
                <a16:creationId xmlns:a16="http://schemas.microsoft.com/office/drawing/2014/main" id="{529D6AC9-924C-4C9B-BE40-6DDFE667E0F8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336988" y="41275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17</a:t>
            </a:r>
          </a:p>
        </p:txBody>
      </p:sp>
      <p:sp>
        <p:nvSpPr>
          <p:cNvPr id="369" name="PH_Contents__PH_AgendaItem_Duration_L3___38504">
            <a:extLst>
              <a:ext uri="{FF2B5EF4-FFF2-40B4-BE49-F238E27FC236}">
                <a16:creationId xmlns:a16="http://schemas.microsoft.com/office/drawing/2014/main" id="{46DBBCB5-14BF-4C8A-B5A0-9D2FDA0F63B4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8651188" y="41275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68" name="PH_Contents__PH_AgendaItem_Slot_L3___38504">
            <a:extLst>
              <a:ext uri="{FF2B5EF4-FFF2-40B4-BE49-F238E27FC236}">
                <a16:creationId xmlns:a16="http://schemas.microsoft.com/office/drawing/2014/main" id="{0A5E84D1-801E-4C0A-822A-21FF4408775D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330388" y="41275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67" name="PH_Contents__PH_AgendaItem_Owner_L3___38504">
            <a:extLst>
              <a:ext uri="{FF2B5EF4-FFF2-40B4-BE49-F238E27FC236}">
                <a16:creationId xmlns:a16="http://schemas.microsoft.com/office/drawing/2014/main" id="{7D0BAFA6-0934-4B4E-9A5D-38AE85D04C5A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263588" y="41275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66" name="PH_Contents__PH_AgendaItem_No_L3___38504">
            <a:extLst>
              <a:ext uri="{FF2B5EF4-FFF2-40B4-BE49-F238E27FC236}">
                <a16:creationId xmlns:a16="http://schemas.microsoft.com/office/drawing/2014/main" id="{71262E77-836A-4B4E-8549-A77D7854973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666188" y="41275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3.1.1</a:t>
            </a:r>
          </a:p>
        </p:txBody>
      </p:sp>
      <p:sp>
        <p:nvSpPr>
          <p:cNvPr id="365" name="PH_Contents__PH_AgendaItem_Name_L3___38504">
            <a:hlinkClick r:id="rId127" action="ppaction://hlinksldjump"/>
            <a:extLst>
              <a:ext uri="{FF2B5EF4-FFF2-40B4-BE49-F238E27FC236}">
                <a16:creationId xmlns:a16="http://schemas.microsoft.com/office/drawing/2014/main" id="{E342AF38-F5C3-4DDB-AA60-F583510C8591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2224988" y="4127500"/>
            <a:ext cx="39878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1 - Step 1</a:t>
            </a:r>
          </a:p>
        </p:txBody>
      </p:sp>
      <p:sp>
        <p:nvSpPr>
          <p:cNvPr id="364" name="PH_Contents__PH_AgendaItem_Page_L2___454961">
            <a:hlinkClick r:id="rId128" action="ppaction://hlinksldjump"/>
            <a:extLst>
              <a:ext uri="{FF2B5EF4-FFF2-40B4-BE49-F238E27FC236}">
                <a16:creationId xmlns:a16="http://schemas.microsoft.com/office/drawing/2014/main" id="{312073AB-4DBE-471C-AEEE-5832226B5834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336988" y="37338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15</a:t>
            </a:r>
          </a:p>
        </p:txBody>
      </p:sp>
      <p:sp>
        <p:nvSpPr>
          <p:cNvPr id="363" name="PH_Contents__PH_AgendaItem_Duration_L2___454961">
            <a:extLst>
              <a:ext uri="{FF2B5EF4-FFF2-40B4-BE49-F238E27FC236}">
                <a16:creationId xmlns:a16="http://schemas.microsoft.com/office/drawing/2014/main" id="{B58AFF21-E48B-404B-8B97-CB42AA256FE0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8651188" y="37338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62" name="PH_Contents__PH_AgendaItem_Slot_L2___454961">
            <a:extLst>
              <a:ext uri="{FF2B5EF4-FFF2-40B4-BE49-F238E27FC236}">
                <a16:creationId xmlns:a16="http://schemas.microsoft.com/office/drawing/2014/main" id="{AEC250C1-449D-46F3-B988-F2F9BAAE4538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7330388" y="37338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61" name="PH_Contents__PH_AgendaItem_Owner_L2___454961">
            <a:extLst>
              <a:ext uri="{FF2B5EF4-FFF2-40B4-BE49-F238E27FC236}">
                <a16:creationId xmlns:a16="http://schemas.microsoft.com/office/drawing/2014/main" id="{866FA638-7FFD-48BA-9198-6F2D41B91427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6263588" y="37338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60" name="PH_Contents__PH_AgendaItem_No_L2___454961">
            <a:extLst>
              <a:ext uri="{FF2B5EF4-FFF2-40B4-BE49-F238E27FC236}">
                <a16:creationId xmlns:a16="http://schemas.microsoft.com/office/drawing/2014/main" id="{D580A805-B28D-4B1B-B9BB-6BE0F54729A3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1132788" y="37338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</a:t>
            </a:r>
          </a:p>
        </p:txBody>
      </p:sp>
      <p:sp>
        <p:nvSpPr>
          <p:cNvPr id="359" name="PH_Contents__PH_AgendaItem_Name_L2___454961">
            <a:hlinkClick r:id="rId128" action="ppaction://hlinksldjump"/>
            <a:extLst>
              <a:ext uri="{FF2B5EF4-FFF2-40B4-BE49-F238E27FC236}">
                <a16:creationId xmlns:a16="http://schemas.microsoft.com/office/drawing/2014/main" id="{9989112B-A3CA-469C-A505-C91749625FA6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691588" y="37338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</a:t>
            </a:r>
          </a:p>
        </p:txBody>
      </p:sp>
      <p:sp>
        <p:nvSpPr>
          <p:cNvPr id="358" name="PH_Contents__PH_AgendaItem_Page___961073">
            <a:hlinkClick r:id="rId129" action="ppaction://hlinksldjump"/>
            <a:extLst>
              <a:ext uri="{FF2B5EF4-FFF2-40B4-BE49-F238E27FC236}">
                <a16:creationId xmlns:a16="http://schemas.microsoft.com/office/drawing/2014/main" id="{ECF884E2-4437-4366-8FD9-6E4CB0590799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9336988" y="33401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14</a:t>
            </a:r>
          </a:p>
        </p:txBody>
      </p:sp>
      <p:sp>
        <p:nvSpPr>
          <p:cNvPr id="357" name="PH_Contents__PH_AgendaItem_Duration___961073">
            <a:extLst>
              <a:ext uri="{FF2B5EF4-FFF2-40B4-BE49-F238E27FC236}">
                <a16:creationId xmlns:a16="http://schemas.microsoft.com/office/drawing/2014/main" id="{50A67770-8D35-4152-BEA6-35B860971C9F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8651188" y="33401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56" name="PH_Contents__PH_AgendaItem_Slot___961073">
            <a:extLst>
              <a:ext uri="{FF2B5EF4-FFF2-40B4-BE49-F238E27FC236}">
                <a16:creationId xmlns:a16="http://schemas.microsoft.com/office/drawing/2014/main" id="{1D39A67A-329E-40C4-B63C-EF4818D61DD1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7330388" y="33401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55" name="PH_Contents__PH_AgendaItem_Owner___961073">
            <a:extLst>
              <a:ext uri="{FF2B5EF4-FFF2-40B4-BE49-F238E27FC236}">
                <a16:creationId xmlns:a16="http://schemas.microsoft.com/office/drawing/2014/main" id="{73C76FD5-2BB4-4891-8D21-0DB7B7BEF351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263588" y="33401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54" name="PH_Contents__PH_AgendaItem_No___961073">
            <a:extLst>
              <a:ext uri="{FF2B5EF4-FFF2-40B4-BE49-F238E27FC236}">
                <a16:creationId xmlns:a16="http://schemas.microsoft.com/office/drawing/2014/main" id="{4033E410-651E-4585-B8EC-4CAD98C3B114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573988" y="33401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</a:t>
            </a:r>
          </a:p>
        </p:txBody>
      </p:sp>
      <p:sp>
        <p:nvSpPr>
          <p:cNvPr id="353" name="PH_Contents__PH_AgendaItem_Name___961073">
            <a:hlinkClick r:id="rId129" action="ppaction://hlinksldjump"/>
            <a:extLst>
              <a:ext uri="{FF2B5EF4-FFF2-40B4-BE49-F238E27FC236}">
                <a16:creationId xmlns:a16="http://schemas.microsoft.com/office/drawing/2014/main" id="{5E142EAE-9A79-45A1-BFBD-E2B7A80F4C68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132788" y="33401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Solution</a:t>
            </a:r>
          </a:p>
        </p:txBody>
      </p:sp>
      <p:sp>
        <p:nvSpPr>
          <p:cNvPr id="352" name="PH_Contents__PH_AgendaItem_Page_L2___396844">
            <a:hlinkClick r:id="rId130" action="ppaction://hlinksldjump"/>
            <a:extLst>
              <a:ext uri="{FF2B5EF4-FFF2-40B4-BE49-F238E27FC236}">
                <a16:creationId xmlns:a16="http://schemas.microsoft.com/office/drawing/2014/main" id="{1B0A7878-4266-48FE-A303-85A3EA18719F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9336988" y="29464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12</a:t>
            </a:r>
          </a:p>
        </p:txBody>
      </p:sp>
      <p:sp>
        <p:nvSpPr>
          <p:cNvPr id="351" name="PH_Contents__PH_AgendaItem_Duration_L2___396844">
            <a:extLst>
              <a:ext uri="{FF2B5EF4-FFF2-40B4-BE49-F238E27FC236}">
                <a16:creationId xmlns:a16="http://schemas.microsoft.com/office/drawing/2014/main" id="{C781078F-2A8F-40C0-BE09-B17F3620AAD6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8651188" y="29464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50" name="PH_Contents__PH_AgendaItem_Slot_L2___396844">
            <a:extLst>
              <a:ext uri="{FF2B5EF4-FFF2-40B4-BE49-F238E27FC236}">
                <a16:creationId xmlns:a16="http://schemas.microsoft.com/office/drawing/2014/main" id="{E728E22B-9678-4659-8A82-8BEC00763D50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7330388" y="29464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49" name="PH_Contents__PH_AgendaItem_Owner_L2___396844">
            <a:extLst>
              <a:ext uri="{FF2B5EF4-FFF2-40B4-BE49-F238E27FC236}">
                <a16:creationId xmlns:a16="http://schemas.microsoft.com/office/drawing/2014/main" id="{E4F10C26-52C0-4965-AF43-527594A72CE3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6263588" y="29464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48" name="PH_Contents__PH_AgendaItem_No_L2___396844">
            <a:extLst>
              <a:ext uri="{FF2B5EF4-FFF2-40B4-BE49-F238E27FC236}">
                <a16:creationId xmlns:a16="http://schemas.microsoft.com/office/drawing/2014/main" id="{5B0A061B-6A05-4D13-BD9B-6A2B59B61A84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1132788" y="29464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2.2</a:t>
            </a:r>
          </a:p>
        </p:txBody>
      </p:sp>
      <p:sp>
        <p:nvSpPr>
          <p:cNvPr id="347" name="PH_Contents__PH_AgendaItem_Name_L2___396844">
            <a:hlinkClick r:id="rId130" action="ppaction://hlinksldjump"/>
            <a:extLst>
              <a:ext uri="{FF2B5EF4-FFF2-40B4-BE49-F238E27FC236}">
                <a16:creationId xmlns:a16="http://schemas.microsoft.com/office/drawing/2014/main" id="{BF407743-A5F8-4220-A312-3407107DC001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1691588" y="29464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 issue 2</a:t>
            </a:r>
          </a:p>
        </p:txBody>
      </p:sp>
      <p:sp>
        <p:nvSpPr>
          <p:cNvPr id="346" name="PH_Contents__PH_AgendaItem_Page_L2___346894">
            <a:hlinkClick r:id="rId131" action="ppaction://hlinksldjump"/>
            <a:extLst>
              <a:ext uri="{FF2B5EF4-FFF2-40B4-BE49-F238E27FC236}">
                <a16:creationId xmlns:a16="http://schemas.microsoft.com/office/drawing/2014/main" id="{517191F4-B962-4198-A602-FE1B81EC4FFA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9336988" y="25527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10</a:t>
            </a:r>
          </a:p>
        </p:txBody>
      </p:sp>
      <p:sp>
        <p:nvSpPr>
          <p:cNvPr id="345" name="PH_Contents__PH_AgendaItem_Duration_L2___346894">
            <a:extLst>
              <a:ext uri="{FF2B5EF4-FFF2-40B4-BE49-F238E27FC236}">
                <a16:creationId xmlns:a16="http://schemas.microsoft.com/office/drawing/2014/main" id="{4034D642-ED11-42EC-BFBD-87A6700FF0F6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8651188" y="25527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44" name="PH_Contents__PH_AgendaItem_Slot_L2___346894">
            <a:extLst>
              <a:ext uri="{FF2B5EF4-FFF2-40B4-BE49-F238E27FC236}">
                <a16:creationId xmlns:a16="http://schemas.microsoft.com/office/drawing/2014/main" id="{A6C24B41-7859-4542-B512-8A7C1A8F1BE8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7330388" y="25527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43" name="PH_Contents__PH_AgendaItem_Owner_L2___346894">
            <a:extLst>
              <a:ext uri="{FF2B5EF4-FFF2-40B4-BE49-F238E27FC236}">
                <a16:creationId xmlns:a16="http://schemas.microsoft.com/office/drawing/2014/main" id="{E6223E33-4340-4ACA-8A94-3C5369247FE8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6263588" y="25527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42" name="PH_Contents__PH_AgendaItem_No_L2___346894">
            <a:extLst>
              <a:ext uri="{FF2B5EF4-FFF2-40B4-BE49-F238E27FC236}">
                <a16:creationId xmlns:a16="http://schemas.microsoft.com/office/drawing/2014/main" id="{EA7EFADA-5849-42F1-ADB7-9F4E5F960057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1132788" y="25527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2.1</a:t>
            </a:r>
          </a:p>
        </p:txBody>
      </p:sp>
      <p:sp>
        <p:nvSpPr>
          <p:cNvPr id="341" name="PH_Contents__PH_AgendaItem_Name_L2___346894">
            <a:hlinkClick r:id="rId131" action="ppaction://hlinksldjump"/>
            <a:extLst>
              <a:ext uri="{FF2B5EF4-FFF2-40B4-BE49-F238E27FC236}">
                <a16:creationId xmlns:a16="http://schemas.microsoft.com/office/drawing/2014/main" id="{87706D90-4278-43B0-A163-421DFCC53042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1691588" y="25527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 issue 1</a:t>
            </a:r>
          </a:p>
        </p:txBody>
      </p:sp>
      <p:sp>
        <p:nvSpPr>
          <p:cNvPr id="340" name="PH_Contents__PH_AgendaItem_Page___21448">
            <a:hlinkClick r:id="rId132" action="ppaction://hlinksldjump"/>
            <a:extLst>
              <a:ext uri="{FF2B5EF4-FFF2-40B4-BE49-F238E27FC236}">
                <a16:creationId xmlns:a16="http://schemas.microsoft.com/office/drawing/2014/main" id="{CF38E4B6-526D-484D-BA0C-1B81439C01AC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9336988" y="2159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8</a:t>
            </a:r>
          </a:p>
        </p:txBody>
      </p:sp>
      <p:sp>
        <p:nvSpPr>
          <p:cNvPr id="339" name="PH_Contents__PH_AgendaItem_Duration___21448">
            <a:extLst>
              <a:ext uri="{FF2B5EF4-FFF2-40B4-BE49-F238E27FC236}">
                <a16:creationId xmlns:a16="http://schemas.microsoft.com/office/drawing/2014/main" id="{5EE6A7C1-3F98-4EFE-9701-454D191BD259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8651188" y="2159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38" name="PH_Contents__PH_AgendaItem_Slot___21448">
            <a:extLst>
              <a:ext uri="{FF2B5EF4-FFF2-40B4-BE49-F238E27FC236}">
                <a16:creationId xmlns:a16="http://schemas.microsoft.com/office/drawing/2014/main" id="{8D53C3D5-A02A-460C-8348-D5322ADC1424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7330388" y="21590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37" name="PH_Contents__PH_AgendaItem_Owner___21448">
            <a:extLst>
              <a:ext uri="{FF2B5EF4-FFF2-40B4-BE49-F238E27FC236}">
                <a16:creationId xmlns:a16="http://schemas.microsoft.com/office/drawing/2014/main" id="{FE5D2C3B-9852-4150-A95E-3769A360DEE3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6263588" y="21590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36" name="PH_Contents__PH_AgendaItem_No___21448">
            <a:extLst>
              <a:ext uri="{FF2B5EF4-FFF2-40B4-BE49-F238E27FC236}">
                <a16:creationId xmlns:a16="http://schemas.microsoft.com/office/drawing/2014/main" id="{553A02DB-6AF6-4AD0-A6EA-E6B617C52E72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573988" y="21590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</a:t>
            </a:r>
          </a:p>
        </p:txBody>
      </p:sp>
      <p:sp>
        <p:nvSpPr>
          <p:cNvPr id="335" name="PH_Contents__PH_AgendaItem_Name___21448">
            <a:hlinkClick r:id="rId132" action="ppaction://hlinksldjump"/>
            <a:extLst>
              <a:ext uri="{FF2B5EF4-FFF2-40B4-BE49-F238E27FC236}">
                <a16:creationId xmlns:a16="http://schemas.microsoft.com/office/drawing/2014/main" id="{0B681429-C55A-4CDB-9670-DF5C3C53F2AD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1132788" y="21590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Problem</a:t>
            </a:r>
          </a:p>
        </p:txBody>
      </p:sp>
      <p:sp>
        <p:nvSpPr>
          <p:cNvPr id="334" name="PH_Contents__PH_AgendaItem_Page___383881">
            <a:hlinkClick r:id="rId133" action="ppaction://hlinksldjump"/>
            <a:extLst>
              <a:ext uri="{FF2B5EF4-FFF2-40B4-BE49-F238E27FC236}">
                <a16:creationId xmlns:a16="http://schemas.microsoft.com/office/drawing/2014/main" id="{9B3C3A12-3810-48CF-B408-76127133D1C4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9336988" y="17653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6</a:t>
            </a:r>
          </a:p>
        </p:txBody>
      </p:sp>
      <p:sp>
        <p:nvSpPr>
          <p:cNvPr id="333" name="PH_Contents__PH_AgendaItem_Duration___383881">
            <a:extLst>
              <a:ext uri="{FF2B5EF4-FFF2-40B4-BE49-F238E27FC236}">
                <a16:creationId xmlns:a16="http://schemas.microsoft.com/office/drawing/2014/main" id="{4CEAC1C5-BA1C-48F6-AEEE-E851DE13AB53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8651188" y="17653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32" name="PH_Contents__PH_AgendaItem_Slot___383881">
            <a:extLst>
              <a:ext uri="{FF2B5EF4-FFF2-40B4-BE49-F238E27FC236}">
                <a16:creationId xmlns:a16="http://schemas.microsoft.com/office/drawing/2014/main" id="{F42E3342-E5A6-4C63-974E-FFADD4871311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7330388" y="17653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31" name="PH_Contents__PH_AgendaItem_Owner___383881">
            <a:extLst>
              <a:ext uri="{FF2B5EF4-FFF2-40B4-BE49-F238E27FC236}">
                <a16:creationId xmlns:a16="http://schemas.microsoft.com/office/drawing/2014/main" id="{1DD55327-1200-4008-BE12-E55708EAD89B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6263588" y="17653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John Doe</a:t>
            </a:r>
          </a:p>
        </p:txBody>
      </p:sp>
      <p:sp>
        <p:nvSpPr>
          <p:cNvPr id="330" name="PH_Contents__PH_AgendaItem_No___383881">
            <a:extLst>
              <a:ext uri="{FF2B5EF4-FFF2-40B4-BE49-F238E27FC236}">
                <a16:creationId xmlns:a16="http://schemas.microsoft.com/office/drawing/2014/main" id="{EF4FEE30-2865-4098-9E7D-23115E892985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573988" y="17653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</a:t>
            </a:r>
          </a:p>
        </p:txBody>
      </p:sp>
      <p:sp>
        <p:nvSpPr>
          <p:cNvPr id="329" name="PH_Contents__PH_AgendaItem_Name___383881">
            <a:hlinkClick r:id="rId133" action="ppaction://hlinksldjump"/>
            <a:extLst>
              <a:ext uri="{FF2B5EF4-FFF2-40B4-BE49-F238E27FC236}">
                <a16:creationId xmlns:a16="http://schemas.microsoft.com/office/drawing/2014/main" id="{AA547EF6-24C0-4E24-8E0B-FD515A8AE6CA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1132788" y="17653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Initial position</a:t>
            </a:r>
          </a:p>
        </p:txBody>
      </p:sp>
      <p:sp>
        <p:nvSpPr>
          <p:cNvPr id="328" name="PH_Contents__PH_AgendaItem_Page_Header___ID">
            <a:hlinkClick r:id="" action="ppaction://noaction"/>
            <a:extLst>
              <a:ext uri="{FF2B5EF4-FFF2-40B4-BE49-F238E27FC236}">
                <a16:creationId xmlns:a16="http://schemas.microsoft.com/office/drawing/2014/main" id="{A840724F-5940-495C-BDF5-1335FC06FEA7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9336988" y="13716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Page</a:t>
            </a:r>
          </a:p>
        </p:txBody>
      </p:sp>
      <p:sp>
        <p:nvSpPr>
          <p:cNvPr id="327" name="PH_Contents__PH_AgendaItem_Duration_Header___ID">
            <a:extLst>
              <a:ext uri="{FF2B5EF4-FFF2-40B4-BE49-F238E27FC236}">
                <a16:creationId xmlns:a16="http://schemas.microsoft.com/office/drawing/2014/main" id="{30975A39-25D0-4D00-A7E8-24955AEAD09A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8651188" y="13716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Span</a:t>
            </a:r>
          </a:p>
        </p:txBody>
      </p:sp>
      <p:sp>
        <p:nvSpPr>
          <p:cNvPr id="326" name="PH_Contents__PH_AgendaItem_Slot_Header___ID">
            <a:extLst>
              <a:ext uri="{FF2B5EF4-FFF2-40B4-BE49-F238E27FC236}">
                <a16:creationId xmlns:a16="http://schemas.microsoft.com/office/drawing/2014/main" id="{1FF7D1DF-FA61-4AE1-9F00-F179F018CC97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7330388" y="1371600"/>
            <a:ext cx="127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Slot</a:t>
            </a:r>
          </a:p>
        </p:txBody>
      </p:sp>
      <p:sp>
        <p:nvSpPr>
          <p:cNvPr id="325" name="PH_Contents__PH_AgendaItem_Owner_Header___ID">
            <a:extLst>
              <a:ext uri="{FF2B5EF4-FFF2-40B4-BE49-F238E27FC236}">
                <a16:creationId xmlns:a16="http://schemas.microsoft.com/office/drawing/2014/main" id="{E7C8C9E9-5ACF-42E1-9404-C4AFB19D86F4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6263588" y="1371600"/>
            <a:ext cx="1016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Owner</a:t>
            </a:r>
          </a:p>
        </p:txBody>
      </p:sp>
      <p:sp>
        <p:nvSpPr>
          <p:cNvPr id="324" name="PH_Contents__PH_AgendaItem_No_Header___ID">
            <a:extLst>
              <a:ext uri="{FF2B5EF4-FFF2-40B4-BE49-F238E27FC236}">
                <a16:creationId xmlns:a16="http://schemas.microsoft.com/office/drawing/2014/main" id="{1BB3E440-FCE8-452D-B545-5172AA4F6E9B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573988" y="1371600"/>
            <a:ext cx="508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No.</a:t>
            </a:r>
          </a:p>
        </p:txBody>
      </p:sp>
      <p:sp>
        <p:nvSpPr>
          <p:cNvPr id="323" name="PH_Contents__PH_AgendaItem_Name_Header___ID">
            <a:hlinkClick r:id="" action="ppaction://noaction"/>
            <a:extLst>
              <a:ext uri="{FF2B5EF4-FFF2-40B4-BE49-F238E27FC236}">
                <a16:creationId xmlns:a16="http://schemas.microsoft.com/office/drawing/2014/main" id="{1E454407-1760-4670-84BA-9F885DAFAB00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1132788" y="1371600"/>
            <a:ext cx="508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Agenda Item</a:t>
            </a:r>
          </a:p>
        </p:txBody>
      </p:sp>
      <p:sp>
        <p:nvSpPr>
          <p:cNvPr id="55" name="PH_AgendaItem_Highlight_Instruction1" hidden="1">
            <a:extLst>
              <a:ext uri="{FF2B5EF4-FFF2-40B4-BE49-F238E27FC236}">
                <a16:creationId xmlns:a16="http://schemas.microsoft.com/office/drawing/2014/main" id="{1AF33BF7-9FD0-40FE-A06B-259F79787CBB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12319000" y="635000"/>
            <a:ext cx="5080000" cy="19050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1E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F66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000000"/>
                </a:solidFill>
              </a:rPr>
              <a:t>Each row of boxes represents a level of your agenda outline:</a:t>
            </a:r>
          </a:p>
          <a:p>
            <a:r>
              <a:rPr lang="en-US" sz="1200">
                <a:solidFill>
                  <a:srgbClr val="000000"/>
                </a:solidFill>
              </a:rPr>
              <a:t>  Column Header</a:t>
            </a:r>
          </a:p>
          <a:p>
            <a:r>
              <a:rPr lang="en-US" sz="1200">
                <a:solidFill>
                  <a:srgbClr val="000000"/>
                </a:solidFill>
              </a:rPr>
              <a:t>  1. = Level 1</a:t>
            </a:r>
          </a:p>
          <a:p>
            <a:r>
              <a:rPr lang="en-US" sz="1200">
                <a:solidFill>
                  <a:srgbClr val="000000"/>
                </a:solidFill>
              </a:rPr>
              <a:t>  1. = Level 1 - highlighted as the current chapter</a:t>
            </a:r>
          </a:p>
          <a:p>
            <a:r>
              <a:rPr lang="en-US" sz="1200">
                <a:solidFill>
                  <a:srgbClr val="000000"/>
                </a:solidFill>
              </a:rPr>
              <a:t>     1.1 = Level 2</a:t>
            </a:r>
          </a:p>
          <a:p>
            <a:r>
              <a:rPr lang="en-US" sz="1200">
                <a:solidFill>
                  <a:srgbClr val="000000"/>
                </a:solidFill>
              </a:rPr>
              <a:t>     1.1 = Level 2 - highlighted as the current chapter</a:t>
            </a:r>
          </a:p>
          <a:p>
            <a:r>
              <a:rPr lang="en-US" sz="1200">
                <a:solidFill>
                  <a:srgbClr val="000000"/>
                </a:solidFill>
              </a:rPr>
              <a:t>        1.1.1 = Level 3</a:t>
            </a:r>
          </a:p>
          <a:p>
            <a:r>
              <a:rPr lang="en-US" sz="1200">
                <a:solidFill>
                  <a:srgbClr val="000000"/>
                </a:solidFill>
              </a:rPr>
              <a:t>        1.1.1 = Level 3 - highlighted as the current chapter</a:t>
            </a:r>
          </a:p>
          <a:p>
            <a:endParaRPr lang="en-US" sz="1200">
              <a:solidFill>
                <a:srgbClr val="000000"/>
              </a:solidFill>
            </a:endParaRPr>
          </a:p>
          <a:p>
            <a:r>
              <a:rPr lang="en-US" sz="1200">
                <a:solidFill>
                  <a:srgbClr val="000000"/>
                </a:solidFill>
              </a:rPr>
              <a:t>The POINTERS (grey arrows, in the default format) can be moved onto the slide and be used to highlight the current chapter.</a:t>
            </a:r>
          </a:p>
          <a:p>
            <a:pPr algn="ctr"/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38" name="Title 237">
            <a:extLst>
              <a:ext uri="{FF2B5EF4-FFF2-40B4-BE49-F238E27FC236}">
                <a16:creationId xmlns:a16="http://schemas.microsoft.com/office/drawing/2014/main" id="{6BCBD3AB-CD86-4DFB-AF64-F052060CE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Contents</a:t>
            </a:r>
            <a:endParaRPr lang="en-US" dirty="0"/>
          </a:p>
        </p:txBody>
      </p:sp>
      <p:sp>
        <p:nvSpPr>
          <p:cNvPr id="3" name="PH_Agenda_PositionBox" hidden="1">
            <a:extLst>
              <a:ext uri="{FF2B5EF4-FFF2-40B4-BE49-F238E27FC236}">
                <a16:creationId xmlns:a16="http://schemas.microsoft.com/office/drawing/2014/main" id="{0E90AAA0-459C-45BE-9842-5FD9E9FF1692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0" y="1366614"/>
            <a:ext cx="444500" cy="72000"/>
          </a:xfrm>
          <a:prstGeom prst="rect">
            <a:avLst/>
          </a:prstGeom>
          <a:solidFill>
            <a:srgbClr val="FF0000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98500" rtlCol="0" anchor="ctr"/>
          <a:lstStyle/>
          <a:p>
            <a:r>
              <a:rPr lang="en-US" sz="1000">
                <a:solidFill>
                  <a:srgbClr val="FF0000"/>
                </a:solidFill>
              </a:rPr>
              <a:t>&lt;&lt; Position of this red box: Distance of the agenda from the upper page border  / Height of this box: Height of the space between rows</a:t>
            </a:r>
          </a:p>
        </p:txBody>
      </p:sp>
      <p:sp>
        <p:nvSpPr>
          <p:cNvPr id="4" name="PH_AgendaItem_No_Header" hidden="1">
            <a:extLst>
              <a:ext uri="{FF2B5EF4-FFF2-40B4-BE49-F238E27FC236}">
                <a16:creationId xmlns:a16="http://schemas.microsoft.com/office/drawing/2014/main" id="{6698E4DE-C502-4FC9-964B-BED826CB1FD7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573988" y="2540000"/>
            <a:ext cx="508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#</a:t>
            </a:r>
          </a:p>
        </p:txBody>
      </p:sp>
      <p:sp>
        <p:nvSpPr>
          <p:cNvPr id="5" name="PH_AgendaItem_Name_Header" hidden="1">
            <a:extLst>
              <a:ext uri="{FF2B5EF4-FFF2-40B4-BE49-F238E27FC236}">
                <a16:creationId xmlns:a16="http://schemas.microsoft.com/office/drawing/2014/main" id="{A1FDA11F-B110-4AD9-8D9E-C5CB2C240E9F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>
            <a:off x="1132788" y="2540000"/>
            <a:ext cx="508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Item Name</a:t>
            </a:r>
          </a:p>
        </p:txBody>
      </p:sp>
      <p:sp>
        <p:nvSpPr>
          <p:cNvPr id="6" name="PH_AgendaItem_Owner_Header" hidden="1">
            <a:extLst>
              <a:ext uri="{FF2B5EF4-FFF2-40B4-BE49-F238E27FC236}">
                <a16:creationId xmlns:a16="http://schemas.microsoft.com/office/drawing/2014/main" id="{8E706041-3E5E-414F-BF1F-9730F5C56930}"/>
              </a:ext>
            </a:extLst>
          </p:cNvPr>
          <p:cNvSpPr/>
          <p:nvPr>
            <p:custDataLst>
              <p:tags r:id="rId72"/>
            </p:custDataLst>
          </p:nvPr>
        </p:nvSpPr>
        <p:spPr>
          <a:xfrm>
            <a:off x="6263588" y="2540000"/>
            <a:ext cx="1016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Presenter</a:t>
            </a:r>
          </a:p>
        </p:txBody>
      </p:sp>
      <p:sp>
        <p:nvSpPr>
          <p:cNvPr id="7" name="PH_AgendaItem_Slot_Header" hidden="1">
            <a:extLst>
              <a:ext uri="{FF2B5EF4-FFF2-40B4-BE49-F238E27FC236}">
                <a16:creationId xmlns:a16="http://schemas.microsoft.com/office/drawing/2014/main" id="{E8C0A668-30C6-4B0E-AD6D-30CFE95B9F1C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>
            <a:off x="7330388" y="2540000"/>
            <a:ext cx="127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Slot</a:t>
            </a:r>
          </a:p>
        </p:txBody>
      </p:sp>
      <p:sp>
        <p:nvSpPr>
          <p:cNvPr id="8" name="PH_AgendaItem_Duration_Header" hidden="1">
            <a:extLst>
              <a:ext uri="{FF2B5EF4-FFF2-40B4-BE49-F238E27FC236}">
                <a16:creationId xmlns:a16="http://schemas.microsoft.com/office/drawing/2014/main" id="{E90406B6-67AA-405F-B3D1-5CC11A2D652D}"/>
              </a:ext>
            </a:extLst>
          </p:cNvPr>
          <p:cNvSpPr/>
          <p:nvPr>
            <p:custDataLst>
              <p:tags r:id="rId74"/>
            </p:custDataLst>
          </p:nvPr>
        </p:nvSpPr>
        <p:spPr>
          <a:xfrm>
            <a:off x="8651188" y="25400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Span</a:t>
            </a:r>
          </a:p>
        </p:txBody>
      </p:sp>
      <p:sp>
        <p:nvSpPr>
          <p:cNvPr id="9" name="PH_AgendaItem_Page_Header" hidden="1">
            <a:extLst>
              <a:ext uri="{FF2B5EF4-FFF2-40B4-BE49-F238E27FC236}">
                <a16:creationId xmlns:a16="http://schemas.microsoft.com/office/drawing/2014/main" id="{E0E6A32C-BFCE-406A-BD39-25933614E062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>
            <a:off x="9336988" y="25400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Page</a:t>
            </a:r>
          </a:p>
        </p:txBody>
      </p:sp>
      <p:sp>
        <p:nvSpPr>
          <p:cNvPr id="10" name="PH_AgendaItem_Pointer" hidden="1">
            <a:extLst>
              <a:ext uri="{FF2B5EF4-FFF2-40B4-BE49-F238E27FC236}">
                <a16:creationId xmlns:a16="http://schemas.microsoft.com/office/drawing/2014/main" id="{8A6DD30C-214B-4C23-A116-E0F19BB4EEE8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>
            <a:off x="12319000" y="2895600"/>
            <a:ext cx="368300" cy="368300"/>
          </a:xfrm>
          <a:prstGeom prst="rightArrow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Pointer</a:t>
            </a:r>
          </a:p>
        </p:txBody>
      </p:sp>
      <p:sp>
        <p:nvSpPr>
          <p:cNvPr id="11" name="PH_AgendaItem_No" hidden="1">
            <a:extLst>
              <a:ext uri="{FF2B5EF4-FFF2-40B4-BE49-F238E27FC236}">
                <a16:creationId xmlns:a16="http://schemas.microsoft.com/office/drawing/2014/main" id="{79EADB8D-4C2E-4F8C-B68A-357D8A96AAFA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>
            <a:off x="573988" y="29210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#</a:t>
            </a:r>
          </a:p>
        </p:txBody>
      </p:sp>
      <p:sp>
        <p:nvSpPr>
          <p:cNvPr id="12" name="PH_AgendaItem_Name" hidden="1">
            <a:extLst>
              <a:ext uri="{FF2B5EF4-FFF2-40B4-BE49-F238E27FC236}">
                <a16:creationId xmlns:a16="http://schemas.microsoft.com/office/drawing/2014/main" id="{15CBAC41-EEC6-4B5D-AC1F-BD9A6017B24C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>
            <a:off x="1132788" y="29210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Item Name</a:t>
            </a:r>
          </a:p>
        </p:txBody>
      </p:sp>
      <p:sp>
        <p:nvSpPr>
          <p:cNvPr id="13" name="PH_AgendaItem_Owner" hidden="1">
            <a:extLst>
              <a:ext uri="{FF2B5EF4-FFF2-40B4-BE49-F238E27FC236}">
                <a16:creationId xmlns:a16="http://schemas.microsoft.com/office/drawing/2014/main" id="{05CF0EE1-FFF5-4D21-867E-9C59244F98D5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>
            <a:off x="6263588" y="29210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Presenter</a:t>
            </a:r>
          </a:p>
        </p:txBody>
      </p:sp>
      <p:sp>
        <p:nvSpPr>
          <p:cNvPr id="14" name="PH_AgendaItem_Slot" hidden="1">
            <a:extLst>
              <a:ext uri="{FF2B5EF4-FFF2-40B4-BE49-F238E27FC236}">
                <a16:creationId xmlns:a16="http://schemas.microsoft.com/office/drawing/2014/main" id="{ECE2DF2D-53F2-43DE-A1A3-6A61507DF708}"/>
              </a:ext>
            </a:extLst>
          </p:cNvPr>
          <p:cNvSpPr/>
          <p:nvPr>
            <p:custDataLst>
              <p:tags r:id="rId80"/>
            </p:custDataLst>
          </p:nvPr>
        </p:nvSpPr>
        <p:spPr>
          <a:xfrm>
            <a:off x="7330388" y="29210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Slot</a:t>
            </a:r>
          </a:p>
        </p:txBody>
      </p:sp>
      <p:sp>
        <p:nvSpPr>
          <p:cNvPr id="15" name="PH_AgendaItem_Duration" hidden="1">
            <a:extLst>
              <a:ext uri="{FF2B5EF4-FFF2-40B4-BE49-F238E27FC236}">
                <a16:creationId xmlns:a16="http://schemas.microsoft.com/office/drawing/2014/main" id="{7AF0CDE9-D73F-40E2-9839-B2A30B73369D}"/>
              </a:ext>
            </a:extLst>
          </p:cNvPr>
          <p:cNvSpPr/>
          <p:nvPr>
            <p:custDataLst>
              <p:tags r:id="rId81"/>
            </p:custDataLst>
          </p:nvPr>
        </p:nvSpPr>
        <p:spPr>
          <a:xfrm>
            <a:off x="8651188" y="2921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Span</a:t>
            </a:r>
          </a:p>
        </p:txBody>
      </p:sp>
      <p:sp>
        <p:nvSpPr>
          <p:cNvPr id="16" name="PH_AgendaItem_Page" hidden="1">
            <a:extLst>
              <a:ext uri="{FF2B5EF4-FFF2-40B4-BE49-F238E27FC236}">
                <a16:creationId xmlns:a16="http://schemas.microsoft.com/office/drawing/2014/main" id="{807BF048-59D5-4D92-8AC4-A0474C8B3FAD}"/>
              </a:ext>
            </a:extLst>
          </p:cNvPr>
          <p:cNvSpPr/>
          <p:nvPr>
            <p:custDataLst>
              <p:tags r:id="rId82"/>
            </p:custDataLst>
          </p:nvPr>
        </p:nvSpPr>
        <p:spPr>
          <a:xfrm>
            <a:off x="9336988" y="2921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Page</a:t>
            </a:r>
          </a:p>
        </p:txBody>
      </p:sp>
      <p:sp>
        <p:nvSpPr>
          <p:cNvPr id="17" name="PH_AgendaItem_Pointer_Current" hidden="1">
            <a:extLst>
              <a:ext uri="{FF2B5EF4-FFF2-40B4-BE49-F238E27FC236}">
                <a16:creationId xmlns:a16="http://schemas.microsoft.com/office/drawing/2014/main" id="{C21353E8-44DA-43A2-8885-E237446A8472}"/>
              </a:ext>
            </a:extLst>
          </p:cNvPr>
          <p:cNvSpPr/>
          <p:nvPr>
            <p:custDataLst>
              <p:tags r:id="rId83"/>
            </p:custDataLst>
          </p:nvPr>
        </p:nvSpPr>
        <p:spPr>
          <a:xfrm>
            <a:off x="12319000" y="3276600"/>
            <a:ext cx="368300" cy="368300"/>
          </a:xfrm>
          <a:prstGeom prst="rightArrow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Pointer</a:t>
            </a:r>
          </a:p>
        </p:txBody>
      </p:sp>
      <p:sp>
        <p:nvSpPr>
          <p:cNvPr id="18" name="PH_AgendaItem_No_Current" hidden="1">
            <a:extLst>
              <a:ext uri="{FF2B5EF4-FFF2-40B4-BE49-F238E27FC236}">
                <a16:creationId xmlns:a16="http://schemas.microsoft.com/office/drawing/2014/main" id="{8AFCFA55-DB44-485C-A620-F1AB12A83CEA}"/>
              </a:ext>
            </a:extLst>
          </p:cNvPr>
          <p:cNvSpPr/>
          <p:nvPr>
            <p:custDataLst>
              <p:tags r:id="rId84"/>
            </p:custDataLst>
          </p:nvPr>
        </p:nvSpPr>
        <p:spPr>
          <a:xfrm>
            <a:off x="573988" y="3302000"/>
            <a:ext cx="508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#</a:t>
            </a:r>
          </a:p>
        </p:txBody>
      </p:sp>
      <p:sp>
        <p:nvSpPr>
          <p:cNvPr id="19" name="PH_AgendaItem_Name_Current" hidden="1">
            <a:extLst>
              <a:ext uri="{FF2B5EF4-FFF2-40B4-BE49-F238E27FC236}">
                <a16:creationId xmlns:a16="http://schemas.microsoft.com/office/drawing/2014/main" id="{5AEFBCFE-A4B5-4120-B2FF-DDCBE13EE19E}"/>
              </a:ext>
            </a:extLst>
          </p:cNvPr>
          <p:cNvSpPr/>
          <p:nvPr>
            <p:custDataLst>
              <p:tags r:id="rId85"/>
            </p:custDataLst>
          </p:nvPr>
        </p:nvSpPr>
        <p:spPr>
          <a:xfrm>
            <a:off x="1132788" y="3302000"/>
            <a:ext cx="5080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Item Name</a:t>
            </a:r>
          </a:p>
        </p:txBody>
      </p:sp>
      <p:sp>
        <p:nvSpPr>
          <p:cNvPr id="20" name="PH_AgendaItem_Owner_Current" hidden="1">
            <a:extLst>
              <a:ext uri="{FF2B5EF4-FFF2-40B4-BE49-F238E27FC236}">
                <a16:creationId xmlns:a16="http://schemas.microsoft.com/office/drawing/2014/main" id="{8293EF0C-E1AA-4910-BD61-D394D908F2C5}"/>
              </a:ext>
            </a:extLst>
          </p:cNvPr>
          <p:cNvSpPr/>
          <p:nvPr>
            <p:custDataLst>
              <p:tags r:id="rId86"/>
            </p:custDataLst>
          </p:nvPr>
        </p:nvSpPr>
        <p:spPr>
          <a:xfrm>
            <a:off x="6263588" y="3302000"/>
            <a:ext cx="1016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Presenter</a:t>
            </a:r>
          </a:p>
        </p:txBody>
      </p:sp>
      <p:sp>
        <p:nvSpPr>
          <p:cNvPr id="21" name="PH_AgendaItem_Slot_Current" hidden="1">
            <a:extLst>
              <a:ext uri="{FF2B5EF4-FFF2-40B4-BE49-F238E27FC236}">
                <a16:creationId xmlns:a16="http://schemas.microsoft.com/office/drawing/2014/main" id="{1A66E445-380E-4B82-886F-C650F59BB156}"/>
              </a:ext>
            </a:extLst>
          </p:cNvPr>
          <p:cNvSpPr/>
          <p:nvPr>
            <p:custDataLst>
              <p:tags r:id="rId87"/>
            </p:custDataLst>
          </p:nvPr>
        </p:nvSpPr>
        <p:spPr>
          <a:xfrm>
            <a:off x="7330388" y="3302000"/>
            <a:ext cx="1270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Slot</a:t>
            </a:r>
          </a:p>
        </p:txBody>
      </p:sp>
      <p:sp>
        <p:nvSpPr>
          <p:cNvPr id="22" name="PH_AgendaItem_Duration_Current" hidden="1">
            <a:extLst>
              <a:ext uri="{FF2B5EF4-FFF2-40B4-BE49-F238E27FC236}">
                <a16:creationId xmlns:a16="http://schemas.microsoft.com/office/drawing/2014/main" id="{D87F101B-E001-4627-A603-A297A1FC5073}"/>
              </a:ext>
            </a:extLst>
          </p:cNvPr>
          <p:cNvSpPr/>
          <p:nvPr>
            <p:custDataLst>
              <p:tags r:id="rId88"/>
            </p:custDataLst>
          </p:nvPr>
        </p:nvSpPr>
        <p:spPr>
          <a:xfrm>
            <a:off x="8651188" y="3302000"/>
            <a:ext cx="635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Span</a:t>
            </a:r>
          </a:p>
        </p:txBody>
      </p:sp>
      <p:sp>
        <p:nvSpPr>
          <p:cNvPr id="23" name="PH_AgendaItem_Page_Current" hidden="1">
            <a:extLst>
              <a:ext uri="{FF2B5EF4-FFF2-40B4-BE49-F238E27FC236}">
                <a16:creationId xmlns:a16="http://schemas.microsoft.com/office/drawing/2014/main" id="{CA394F4D-BBC2-4411-A726-AA8CEFC6FF4A}"/>
              </a:ext>
            </a:extLst>
          </p:cNvPr>
          <p:cNvSpPr/>
          <p:nvPr>
            <p:custDataLst>
              <p:tags r:id="rId89"/>
            </p:custDataLst>
          </p:nvPr>
        </p:nvSpPr>
        <p:spPr>
          <a:xfrm>
            <a:off x="9336988" y="3302000"/>
            <a:ext cx="635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24" name="PH_AgendaItem_Pointer_L2" hidden="1">
            <a:extLst>
              <a:ext uri="{FF2B5EF4-FFF2-40B4-BE49-F238E27FC236}">
                <a16:creationId xmlns:a16="http://schemas.microsoft.com/office/drawing/2014/main" id="{CDCD2A8C-3366-461E-ACD8-E119414C9E45}"/>
              </a:ext>
            </a:extLst>
          </p:cNvPr>
          <p:cNvSpPr/>
          <p:nvPr>
            <p:custDataLst>
              <p:tags r:id="rId90"/>
            </p:custDataLst>
          </p:nvPr>
        </p:nvSpPr>
        <p:spPr>
          <a:xfrm>
            <a:off x="12319000" y="3657600"/>
            <a:ext cx="368300" cy="368300"/>
          </a:xfrm>
          <a:prstGeom prst="rightArrow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Pointer</a:t>
            </a:r>
          </a:p>
        </p:txBody>
      </p:sp>
      <p:sp>
        <p:nvSpPr>
          <p:cNvPr id="25" name="PH_AgendaItem_No_L2" hidden="1">
            <a:extLst>
              <a:ext uri="{FF2B5EF4-FFF2-40B4-BE49-F238E27FC236}">
                <a16:creationId xmlns:a16="http://schemas.microsoft.com/office/drawing/2014/main" id="{2FA51F76-B831-49E8-A7EB-5DFECFBCE392}"/>
              </a:ext>
            </a:extLst>
          </p:cNvPr>
          <p:cNvSpPr/>
          <p:nvPr>
            <p:custDataLst>
              <p:tags r:id="rId91"/>
            </p:custDataLst>
          </p:nvPr>
        </p:nvSpPr>
        <p:spPr>
          <a:xfrm>
            <a:off x="1132788" y="36830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#</a:t>
            </a:r>
          </a:p>
        </p:txBody>
      </p:sp>
      <p:sp>
        <p:nvSpPr>
          <p:cNvPr id="26" name="PH_AgendaItem_Name_L2" hidden="1">
            <a:extLst>
              <a:ext uri="{FF2B5EF4-FFF2-40B4-BE49-F238E27FC236}">
                <a16:creationId xmlns:a16="http://schemas.microsoft.com/office/drawing/2014/main" id="{0D24CB09-627B-4584-8555-90F6E1D0DB2C}"/>
              </a:ext>
            </a:extLst>
          </p:cNvPr>
          <p:cNvSpPr/>
          <p:nvPr>
            <p:custDataLst>
              <p:tags r:id="rId92"/>
            </p:custDataLst>
          </p:nvPr>
        </p:nvSpPr>
        <p:spPr>
          <a:xfrm>
            <a:off x="1691588" y="36830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Item Name</a:t>
            </a:r>
          </a:p>
        </p:txBody>
      </p:sp>
      <p:sp>
        <p:nvSpPr>
          <p:cNvPr id="27" name="PH_AgendaItem_Owner_L2" hidden="1">
            <a:extLst>
              <a:ext uri="{FF2B5EF4-FFF2-40B4-BE49-F238E27FC236}">
                <a16:creationId xmlns:a16="http://schemas.microsoft.com/office/drawing/2014/main" id="{7961B186-DB23-4C03-A951-4A8C1ACCAEF4}"/>
              </a:ext>
            </a:extLst>
          </p:cNvPr>
          <p:cNvSpPr/>
          <p:nvPr>
            <p:custDataLst>
              <p:tags r:id="rId93"/>
            </p:custDataLst>
          </p:nvPr>
        </p:nvSpPr>
        <p:spPr>
          <a:xfrm>
            <a:off x="6263588" y="36830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Presenter</a:t>
            </a:r>
          </a:p>
        </p:txBody>
      </p:sp>
      <p:sp>
        <p:nvSpPr>
          <p:cNvPr id="28" name="PH_AgendaItem_Slot_L2" hidden="1">
            <a:extLst>
              <a:ext uri="{FF2B5EF4-FFF2-40B4-BE49-F238E27FC236}">
                <a16:creationId xmlns:a16="http://schemas.microsoft.com/office/drawing/2014/main" id="{D7009AF9-91CF-41B8-AA4B-A29BF22AF0DE}"/>
              </a:ext>
            </a:extLst>
          </p:cNvPr>
          <p:cNvSpPr/>
          <p:nvPr>
            <p:custDataLst>
              <p:tags r:id="rId94"/>
            </p:custDataLst>
          </p:nvPr>
        </p:nvSpPr>
        <p:spPr>
          <a:xfrm>
            <a:off x="7330388" y="36830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Slot</a:t>
            </a:r>
          </a:p>
        </p:txBody>
      </p:sp>
      <p:sp>
        <p:nvSpPr>
          <p:cNvPr id="29" name="PH_AgendaItem_Duration_L2" hidden="1">
            <a:extLst>
              <a:ext uri="{FF2B5EF4-FFF2-40B4-BE49-F238E27FC236}">
                <a16:creationId xmlns:a16="http://schemas.microsoft.com/office/drawing/2014/main" id="{101B2110-FC07-40B3-9478-41694C02FE0F}"/>
              </a:ext>
            </a:extLst>
          </p:cNvPr>
          <p:cNvSpPr/>
          <p:nvPr>
            <p:custDataLst>
              <p:tags r:id="rId95"/>
            </p:custDataLst>
          </p:nvPr>
        </p:nvSpPr>
        <p:spPr>
          <a:xfrm>
            <a:off x="8651188" y="3683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Span</a:t>
            </a:r>
          </a:p>
        </p:txBody>
      </p:sp>
      <p:sp>
        <p:nvSpPr>
          <p:cNvPr id="30" name="PH_AgendaItem_Page_L2" hidden="1">
            <a:extLst>
              <a:ext uri="{FF2B5EF4-FFF2-40B4-BE49-F238E27FC236}">
                <a16:creationId xmlns:a16="http://schemas.microsoft.com/office/drawing/2014/main" id="{14B6BCE3-D828-4F7D-9CF2-D2E33A242F3A}"/>
              </a:ext>
            </a:extLst>
          </p:cNvPr>
          <p:cNvSpPr/>
          <p:nvPr>
            <p:custDataLst>
              <p:tags r:id="rId96"/>
            </p:custDataLst>
          </p:nvPr>
        </p:nvSpPr>
        <p:spPr>
          <a:xfrm>
            <a:off x="9336988" y="3683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Page</a:t>
            </a:r>
          </a:p>
        </p:txBody>
      </p:sp>
      <p:sp>
        <p:nvSpPr>
          <p:cNvPr id="31" name="PH_AgendaItem_Pointer_L2_Current" hidden="1">
            <a:extLst>
              <a:ext uri="{FF2B5EF4-FFF2-40B4-BE49-F238E27FC236}">
                <a16:creationId xmlns:a16="http://schemas.microsoft.com/office/drawing/2014/main" id="{46E2A8AC-61A7-427E-98E7-9670E1C8D840}"/>
              </a:ext>
            </a:extLst>
          </p:cNvPr>
          <p:cNvSpPr/>
          <p:nvPr>
            <p:custDataLst>
              <p:tags r:id="rId97"/>
            </p:custDataLst>
          </p:nvPr>
        </p:nvSpPr>
        <p:spPr>
          <a:xfrm>
            <a:off x="12319000" y="4038600"/>
            <a:ext cx="368300" cy="368300"/>
          </a:xfrm>
          <a:prstGeom prst="rightArrow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Pointer</a:t>
            </a:r>
          </a:p>
        </p:txBody>
      </p:sp>
      <p:sp>
        <p:nvSpPr>
          <p:cNvPr id="32" name="PH_AgendaItem_No_L2_Current" hidden="1">
            <a:extLst>
              <a:ext uri="{FF2B5EF4-FFF2-40B4-BE49-F238E27FC236}">
                <a16:creationId xmlns:a16="http://schemas.microsoft.com/office/drawing/2014/main" id="{E0B2D8DA-0B90-45B4-A624-C5B19089ECE1}"/>
              </a:ext>
            </a:extLst>
          </p:cNvPr>
          <p:cNvSpPr/>
          <p:nvPr>
            <p:custDataLst>
              <p:tags r:id="rId98"/>
            </p:custDataLst>
          </p:nvPr>
        </p:nvSpPr>
        <p:spPr>
          <a:xfrm>
            <a:off x="1132788" y="4064000"/>
            <a:ext cx="508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#</a:t>
            </a:r>
          </a:p>
        </p:txBody>
      </p:sp>
      <p:sp>
        <p:nvSpPr>
          <p:cNvPr id="33" name="PH_AgendaItem_Name_L2_Current" hidden="1">
            <a:extLst>
              <a:ext uri="{FF2B5EF4-FFF2-40B4-BE49-F238E27FC236}">
                <a16:creationId xmlns:a16="http://schemas.microsoft.com/office/drawing/2014/main" id="{06F9E2D4-D267-4514-9503-48C362002D5B}"/>
              </a:ext>
            </a:extLst>
          </p:cNvPr>
          <p:cNvSpPr/>
          <p:nvPr>
            <p:custDataLst>
              <p:tags r:id="rId99"/>
            </p:custDataLst>
          </p:nvPr>
        </p:nvSpPr>
        <p:spPr>
          <a:xfrm>
            <a:off x="1691588" y="4064000"/>
            <a:ext cx="45212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Item Name</a:t>
            </a:r>
          </a:p>
        </p:txBody>
      </p:sp>
      <p:sp>
        <p:nvSpPr>
          <p:cNvPr id="34" name="PH_AgendaItem_Owner_L2_Current" hidden="1">
            <a:extLst>
              <a:ext uri="{FF2B5EF4-FFF2-40B4-BE49-F238E27FC236}">
                <a16:creationId xmlns:a16="http://schemas.microsoft.com/office/drawing/2014/main" id="{B649DFA4-B23A-45DA-A537-D41F20AAB02B}"/>
              </a:ext>
            </a:extLst>
          </p:cNvPr>
          <p:cNvSpPr/>
          <p:nvPr>
            <p:custDataLst>
              <p:tags r:id="rId100"/>
            </p:custDataLst>
          </p:nvPr>
        </p:nvSpPr>
        <p:spPr>
          <a:xfrm>
            <a:off x="6263588" y="4064000"/>
            <a:ext cx="1016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Presenter</a:t>
            </a:r>
          </a:p>
        </p:txBody>
      </p:sp>
      <p:sp>
        <p:nvSpPr>
          <p:cNvPr id="35" name="PH_AgendaItem_Slot_L2_Current" hidden="1">
            <a:extLst>
              <a:ext uri="{FF2B5EF4-FFF2-40B4-BE49-F238E27FC236}">
                <a16:creationId xmlns:a16="http://schemas.microsoft.com/office/drawing/2014/main" id="{0A1D7343-0128-4173-91A2-FEC7EFC38A9B}"/>
              </a:ext>
            </a:extLst>
          </p:cNvPr>
          <p:cNvSpPr/>
          <p:nvPr>
            <p:custDataLst>
              <p:tags r:id="rId101"/>
            </p:custDataLst>
          </p:nvPr>
        </p:nvSpPr>
        <p:spPr>
          <a:xfrm>
            <a:off x="7330388" y="4064000"/>
            <a:ext cx="1270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Slot</a:t>
            </a:r>
          </a:p>
        </p:txBody>
      </p:sp>
      <p:sp>
        <p:nvSpPr>
          <p:cNvPr id="36" name="PH_AgendaItem_Duration_L2_Current" hidden="1">
            <a:extLst>
              <a:ext uri="{FF2B5EF4-FFF2-40B4-BE49-F238E27FC236}">
                <a16:creationId xmlns:a16="http://schemas.microsoft.com/office/drawing/2014/main" id="{6B7166CE-1596-4586-BBB6-1090BF29F205}"/>
              </a:ext>
            </a:extLst>
          </p:cNvPr>
          <p:cNvSpPr/>
          <p:nvPr>
            <p:custDataLst>
              <p:tags r:id="rId102"/>
            </p:custDataLst>
          </p:nvPr>
        </p:nvSpPr>
        <p:spPr>
          <a:xfrm>
            <a:off x="8651188" y="4064000"/>
            <a:ext cx="635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Span</a:t>
            </a:r>
          </a:p>
        </p:txBody>
      </p:sp>
      <p:sp>
        <p:nvSpPr>
          <p:cNvPr id="37" name="PH_AgendaItem_Page_L2_Current" hidden="1">
            <a:extLst>
              <a:ext uri="{FF2B5EF4-FFF2-40B4-BE49-F238E27FC236}">
                <a16:creationId xmlns:a16="http://schemas.microsoft.com/office/drawing/2014/main" id="{1A069F31-CF6E-4133-BD89-7E929EDE9C24}"/>
              </a:ext>
            </a:extLst>
          </p:cNvPr>
          <p:cNvSpPr/>
          <p:nvPr>
            <p:custDataLst>
              <p:tags r:id="rId103"/>
            </p:custDataLst>
          </p:nvPr>
        </p:nvSpPr>
        <p:spPr>
          <a:xfrm>
            <a:off x="9336988" y="4064000"/>
            <a:ext cx="635000" cy="317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38" name="PH_AgendaItem_Pointer_L3" hidden="1">
            <a:extLst>
              <a:ext uri="{FF2B5EF4-FFF2-40B4-BE49-F238E27FC236}">
                <a16:creationId xmlns:a16="http://schemas.microsoft.com/office/drawing/2014/main" id="{B7C58321-81F5-4A73-8DFB-6F696F84D802}"/>
              </a:ext>
            </a:extLst>
          </p:cNvPr>
          <p:cNvSpPr/>
          <p:nvPr>
            <p:custDataLst>
              <p:tags r:id="rId104"/>
            </p:custDataLst>
          </p:nvPr>
        </p:nvSpPr>
        <p:spPr>
          <a:xfrm>
            <a:off x="12319000" y="4419600"/>
            <a:ext cx="368300" cy="368300"/>
          </a:xfrm>
          <a:prstGeom prst="rightArrow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Pointer</a:t>
            </a:r>
          </a:p>
        </p:txBody>
      </p:sp>
      <p:sp>
        <p:nvSpPr>
          <p:cNvPr id="39" name="PH_AgendaItem_No_L3" hidden="1">
            <a:extLst>
              <a:ext uri="{FF2B5EF4-FFF2-40B4-BE49-F238E27FC236}">
                <a16:creationId xmlns:a16="http://schemas.microsoft.com/office/drawing/2014/main" id="{C8C5CF46-A6AC-4F86-9AC2-D2835EFC1A8D}"/>
              </a:ext>
            </a:extLst>
          </p:cNvPr>
          <p:cNvSpPr/>
          <p:nvPr>
            <p:custDataLst>
              <p:tags r:id="rId105"/>
            </p:custDataLst>
          </p:nvPr>
        </p:nvSpPr>
        <p:spPr>
          <a:xfrm>
            <a:off x="1666188" y="44450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#</a:t>
            </a:r>
          </a:p>
        </p:txBody>
      </p:sp>
      <p:sp>
        <p:nvSpPr>
          <p:cNvPr id="40" name="PH_AgendaItem_Name_L3" hidden="1">
            <a:extLst>
              <a:ext uri="{FF2B5EF4-FFF2-40B4-BE49-F238E27FC236}">
                <a16:creationId xmlns:a16="http://schemas.microsoft.com/office/drawing/2014/main" id="{D3FF9B8F-B129-4015-BA21-3F03F864E06B}"/>
              </a:ext>
            </a:extLst>
          </p:cNvPr>
          <p:cNvSpPr/>
          <p:nvPr>
            <p:custDataLst>
              <p:tags r:id="rId106"/>
            </p:custDataLst>
          </p:nvPr>
        </p:nvSpPr>
        <p:spPr>
          <a:xfrm>
            <a:off x="2224988" y="4445000"/>
            <a:ext cx="39878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Item Name</a:t>
            </a:r>
          </a:p>
        </p:txBody>
      </p:sp>
      <p:sp>
        <p:nvSpPr>
          <p:cNvPr id="41" name="PH_AgendaItem_Owner_L3" hidden="1">
            <a:extLst>
              <a:ext uri="{FF2B5EF4-FFF2-40B4-BE49-F238E27FC236}">
                <a16:creationId xmlns:a16="http://schemas.microsoft.com/office/drawing/2014/main" id="{03D28999-9BF4-4634-A8EB-C3A3655F723E}"/>
              </a:ext>
            </a:extLst>
          </p:cNvPr>
          <p:cNvSpPr/>
          <p:nvPr>
            <p:custDataLst>
              <p:tags r:id="rId107"/>
            </p:custDataLst>
          </p:nvPr>
        </p:nvSpPr>
        <p:spPr>
          <a:xfrm>
            <a:off x="6263588" y="44450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Presenter</a:t>
            </a:r>
          </a:p>
        </p:txBody>
      </p:sp>
      <p:sp>
        <p:nvSpPr>
          <p:cNvPr id="42" name="PH_AgendaItem_Slot_L3" hidden="1">
            <a:extLst>
              <a:ext uri="{FF2B5EF4-FFF2-40B4-BE49-F238E27FC236}">
                <a16:creationId xmlns:a16="http://schemas.microsoft.com/office/drawing/2014/main" id="{AB568DE2-F020-4A6A-AC9E-CA19DC14707B}"/>
              </a:ext>
            </a:extLst>
          </p:cNvPr>
          <p:cNvSpPr/>
          <p:nvPr>
            <p:custDataLst>
              <p:tags r:id="rId108"/>
            </p:custDataLst>
          </p:nvPr>
        </p:nvSpPr>
        <p:spPr>
          <a:xfrm>
            <a:off x="7330388" y="44450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Slot</a:t>
            </a:r>
          </a:p>
        </p:txBody>
      </p:sp>
      <p:sp>
        <p:nvSpPr>
          <p:cNvPr id="43" name="PH_AgendaItem_Duration_L3" hidden="1">
            <a:extLst>
              <a:ext uri="{FF2B5EF4-FFF2-40B4-BE49-F238E27FC236}">
                <a16:creationId xmlns:a16="http://schemas.microsoft.com/office/drawing/2014/main" id="{CB7A4988-2877-4834-9EB2-3FEF14B2E812}"/>
              </a:ext>
            </a:extLst>
          </p:cNvPr>
          <p:cNvSpPr/>
          <p:nvPr>
            <p:custDataLst>
              <p:tags r:id="rId109"/>
            </p:custDataLst>
          </p:nvPr>
        </p:nvSpPr>
        <p:spPr>
          <a:xfrm>
            <a:off x="8651188" y="4445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Span</a:t>
            </a:r>
          </a:p>
        </p:txBody>
      </p:sp>
      <p:sp>
        <p:nvSpPr>
          <p:cNvPr id="44" name="PH_AgendaItem_Page_L3" hidden="1">
            <a:extLst>
              <a:ext uri="{FF2B5EF4-FFF2-40B4-BE49-F238E27FC236}">
                <a16:creationId xmlns:a16="http://schemas.microsoft.com/office/drawing/2014/main" id="{BE57C282-82A3-4C9D-9507-6A24CEC80C1D}"/>
              </a:ext>
            </a:extLst>
          </p:cNvPr>
          <p:cNvSpPr/>
          <p:nvPr>
            <p:custDataLst>
              <p:tags r:id="rId110"/>
            </p:custDataLst>
          </p:nvPr>
        </p:nvSpPr>
        <p:spPr>
          <a:xfrm>
            <a:off x="9336988" y="4445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Page</a:t>
            </a:r>
          </a:p>
        </p:txBody>
      </p:sp>
      <p:sp>
        <p:nvSpPr>
          <p:cNvPr id="45" name="PH_AgendaItem_Pointer_L3_Current" hidden="1">
            <a:extLst>
              <a:ext uri="{FF2B5EF4-FFF2-40B4-BE49-F238E27FC236}">
                <a16:creationId xmlns:a16="http://schemas.microsoft.com/office/drawing/2014/main" id="{5FB8C989-9DDA-4F1E-8E2B-70FECD0E322B}"/>
              </a:ext>
            </a:extLst>
          </p:cNvPr>
          <p:cNvSpPr/>
          <p:nvPr>
            <p:custDataLst>
              <p:tags r:id="rId111"/>
            </p:custDataLst>
          </p:nvPr>
        </p:nvSpPr>
        <p:spPr>
          <a:xfrm>
            <a:off x="12319000" y="4800600"/>
            <a:ext cx="368300" cy="368300"/>
          </a:xfrm>
          <a:prstGeom prst="rightArrow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Pointer</a:t>
            </a:r>
          </a:p>
        </p:txBody>
      </p:sp>
      <p:sp>
        <p:nvSpPr>
          <p:cNvPr id="46" name="PH_AgendaItem_No_L3_Current" hidden="1">
            <a:extLst>
              <a:ext uri="{FF2B5EF4-FFF2-40B4-BE49-F238E27FC236}">
                <a16:creationId xmlns:a16="http://schemas.microsoft.com/office/drawing/2014/main" id="{4A8977B0-A8E7-48EB-9341-C4C9AA7FF2E7}"/>
              </a:ext>
            </a:extLst>
          </p:cNvPr>
          <p:cNvSpPr/>
          <p:nvPr>
            <p:custDataLst>
              <p:tags r:id="rId112"/>
            </p:custDataLst>
          </p:nvPr>
        </p:nvSpPr>
        <p:spPr>
          <a:xfrm>
            <a:off x="1666188" y="4826000"/>
            <a:ext cx="508000" cy="317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#</a:t>
            </a:r>
          </a:p>
        </p:txBody>
      </p:sp>
      <p:sp>
        <p:nvSpPr>
          <p:cNvPr id="47" name="PH_AgendaItem_Name_L3_Current" hidden="1">
            <a:extLst>
              <a:ext uri="{FF2B5EF4-FFF2-40B4-BE49-F238E27FC236}">
                <a16:creationId xmlns:a16="http://schemas.microsoft.com/office/drawing/2014/main" id="{6D3A8942-1C47-4243-9292-6B9071469503}"/>
              </a:ext>
            </a:extLst>
          </p:cNvPr>
          <p:cNvSpPr/>
          <p:nvPr>
            <p:custDataLst>
              <p:tags r:id="rId113"/>
            </p:custDataLst>
          </p:nvPr>
        </p:nvSpPr>
        <p:spPr>
          <a:xfrm>
            <a:off x="2224988" y="4826000"/>
            <a:ext cx="3987800" cy="317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Item Name</a:t>
            </a:r>
          </a:p>
        </p:txBody>
      </p:sp>
      <p:sp>
        <p:nvSpPr>
          <p:cNvPr id="48" name="PH_AgendaItem_Owner_L3_Current" hidden="1">
            <a:extLst>
              <a:ext uri="{FF2B5EF4-FFF2-40B4-BE49-F238E27FC236}">
                <a16:creationId xmlns:a16="http://schemas.microsoft.com/office/drawing/2014/main" id="{3507694C-8E03-4F5C-97BF-E1FD383802B4}"/>
              </a:ext>
            </a:extLst>
          </p:cNvPr>
          <p:cNvSpPr/>
          <p:nvPr>
            <p:custDataLst>
              <p:tags r:id="rId114"/>
            </p:custDataLst>
          </p:nvPr>
        </p:nvSpPr>
        <p:spPr>
          <a:xfrm>
            <a:off x="6263588" y="4826000"/>
            <a:ext cx="1016000" cy="317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Presenter</a:t>
            </a:r>
          </a:p>
        </p:txBody>
      </p:sp>
      <p:sp>
        <p:nvSpPr>
          <p:cNvPr id="49" name="PH_AgendaItem_Slot_L3_Current" hidden="1">
            <a:extLst>
              <a:ext uri="{FF2B5EF4-FFF2-40B4-BE49-F238E27FC236}">
                <a16:creationId xmlns:a16="http://schemas.microsoft.com/office/drawing/2014/main" id="{82589B19-F27E-4072-AE6B-F9A3F14CCBB4}"/>
              </a:ext>
            </a:extLst>
          </p:cNvPr>
          <p:cNvSpPr/>
          <p:nvPr>
            <p:custDataLst>
              <p:tags r:id="rId115"/>
            </p:custDataLst>
          </p:nvPr>
        </p:nvSpPr>
        <p:spPr>
          <a:xfrm>
            <a:off x="7330388" y="4826000"/>
            <a:ext cx="1270000" cy="317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Slot</a:t>
            </a:r>
          </a:p>
        </p:txBody>
      </p:sp>
      <p:sp>
        <p:nvSpPr>
          <p:cNvPr id="50" name="PH_AgendaItem_Duration_L3_Current" hidden="1">
            <a:extLst>
              <a:ext uri="{FF2B5EF4-FFF2-40B4-BE49-F238E27FC236}">
                <a16:creationId xmlns:a16="http://schemas.microsoft.com/office/drawing/2014/main" id="{F6BF2002-D443-4203-A23D-B631BE029CB1}"/>
              </a:ext>
            </a:extLst>
          </p:cNvPr>
          <p:cNvSpPr/>
          <p:nvPr>
            <p:custDataLst>
              <p:tags r:id="rId116"/>
            </p:custDataLst>
          </p:nvPr>
        </p:nvSpPr>
        <p:spPr>
          <a:xfrm>
            <a:off x="8651188" y="4826000"/>
            <a:ext cx="635000" cy="317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Span</a:t>
            </a:r>
          </a:p>
        </p:txBody>
      </p:sp>
      <p:sp>
        <p:nvSpPr>
          <p:cNvPr id="51" name="PH_AgendaItem_Page_L3_Current" hidden="1">
            <a:extLst>
              <a:ext uri="{FF2B5EF4-FFF2-40B4-BE49-F238E27FC236}">
                <a16:creationId xmlns:a16="http://schemas.microsoft.com/office/drawing/2014/main" id="{BBC76E6D-FC0C-4CB7-A8D8-6514779DB1A7}"/>
              </a:ext>
            </a:extLst>
          </p:cNvPr>
          <p:cNvSpPr/>
          <p:nvPr>
            <p:custDataLst>
              <p:tags r:id="rId117"/>
            </p:custDataLst>
          </p:nvPr>
        </p:nvSpPr>
        <p:spPr>
          <a:xfrm>
            <a:off x="9336988" y="4826000"/>
            <a:ext cx="635000" cy="317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52" name="PH_AgendaItem_HighlightFrame" hidden="1">
            <a:extLst>
              <a:ext uri="{FF2B5EF4-FFF2-40B4-BE49-F238E27FC236}">
                <a16:creationId xmlns:a16="http://schemas.microsoft.com/office/drawing/2014/main" id="{847DEEC6-84F9-4604-BF35-88B236F8A853}"/>
              </a:ext>
            </a:extLst>
          </p:cNvPr>
          <p:cNvSpPr/>
          <p:nvPr>
            <p:custDataLst>
              <p:tags r:id="rId118"/>
            </p:custDataLst>
          </p:nvPr>
        </p:nvSpPr>
        <p:spPr>
          <a:xfrm>
            <a:off x="12446000" y="0"/>
            <a:ext cx="12192000" cy="6858000"/>
          </a:xfrm>
          <a:prstGeom prst="rect">
            <a:avLst/>
          </a:prstGeom>
          <a:noFill/>
          <a:ln w="10160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H_AgendaItem_HighlightTitle" hidden="1">
            <a:extLst>
              <a:ext uri="{FF2B5EF4-FFF2-40B4-BE49-F238E27FC236}">
                <a16:creationId xmlns:a16="http://schemas.microsoft.com/office/drawing/2014/main" id="{D1F000F9-CA1E-4711-BE19-ABDDC37C2477}"/>
              </a:ext>
            </a:extLst>
          </p:cNvPr>
          <p:cNvSpPr/>
          <p:nvPr>
            <p:custDataLst>
              <p:tags r:id="rId119"/>
            </p:custDataLst>
          </p:nvPr>
        </p:nvSpPr>
        <p:spPr>
          <a:xfrm>
            <a:off x="12446000" y="0"/>
            <a:ext cx="12192000" cy="127000"/>
          </a:xfrm>
          <a:prstGeom prst="rect">
            <a:avLst/>
          </a:prstGeom>
          <a:solidFill>
            <a:srgbClr val="FF6600"/>
          </a:solidFill>
          <a:ln w="1016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Format the placeholder boxes using the regular PowerPoint techniques!</a:t>
            </a:r>
          </a:p>
        </p:txBody>
      </p:sp>
      <p:sp>
        <p:nvSpPr>
          <p:cNvPr id="54" name="PH_AgendaItem_Highlight_Outside" hidden="1">
            <a:extLst>
              <a:ext uri="{FF2B5EF4-FFF2-40B4-BE49-F238E27FC236}">
                <a16:creationId xmlns:a16="http://schemas.microsoft.com/office/drawing/2014/main" id="{225FF269-927B-4B8F-BCBF-1B37200CB544}"/>
              </a:ext>
            </a:extLst>
          </p:cNvPr>
          <p:cNvSpPr/>
          <p:nvPr>
            <p:custDataLst>
              <p:tags r:id="rId120"/>
            </p:custDataLst>
          </p:nvPr>
        </p:nvSpPr>
        <p:spPr>
          <a:xfrm>
            <a:off x="12319000" y="0"/>
            <a:ext cx="5080000" cy="381000"/>
          </a:xfrm>
          <a:prstGeom prst="rect">
            <a:avLst/>
          </a:prstGeom>
          <a:solidFill>
            <a:srgbClr val="FF6600"/>
          </a:solidFill>
          <a:ln w="1016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/>
              <a:t>Move unused boxes here outside of the printed area! e.g. presenter, span, slot, page or the entire row with the column headers</a:t>
            </a:r>
          </a:p>
        </p:txBody>
      </p:sp>
      <p:sp>
        <p:nvSpPr>
          <p:cNvPr id="57" name="PH_WarningSticker">
            <a:extLst>
              <a:ext uri="{FF2B5EF4-FFF2-40B4-BE49-F238E27FC236}">
                <a16:creationId xmlns:a16="http://schemas.microsoft.com/office/drawing/2014/main" id="{22AACF64-AB2A-4EDE-9697-8207FE6D1890}"/>
              </a:ext>
            </a:extLst>
          </p:cNvPr>
          <p:cNvSpPr/>
          <p:nvPr>
            <p:custDataLst>
              <p:tags r:id="rId121"/>
            </p:custDataLst>
          </p:nvPr>
        </p:nvSpPr>
        <p:spPr>
          <a:xfrm>
            <a:off x="12319000" y="5334000"/>
            <a:ext cx="3175000" cy="1524000"/>
          </a:xfrm>
          <a:prstGeom prst="rect">
            <a:avLst/>
          </a:prstGeom>
          <a:solidFill>
            <a:srgbClr val="70AD47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/>
              <a:t>Agenda Master Slide</a:t>
            </a:r>
          </a:p>
          <a:p>
            <a:endParaRPr lang="en-US" sz="1000"/>
          </a:p>
          <a:p>
            <a:r>
              <a:rPr lang="en-US" sz="1000"/>
              <a:t>- This slide contains:</a:t>
            </a:r>
          </a:p>
          <a:p>
            <a:r>
              <a:rPr lang="en-US" sz="1000"/>
              <a:t>   a) the agenda content data</a:t>
            </a:r>
          </a:p>
          <a:p>
            <a:r>
              <a:rPr lang="en-US" sz="1000"/>
              <a:t>   b) the layout of your agenda </a:t>
            </a:r>
          </a:p>
          <a:p>
            <a:r>
              <a:rPr lang="en-US" sz="1000"/>
              <a:t>- Copy this slide to another presentation, if you want to use the same agenda there.</a:t>
            </a:r>
          </a:p>
          <a:p>
            <a:r>
              <a:rPr lang="en-US" sz="1000"/>
              <a:t>- Delete only, if you do no longer need the agenda data and layout.</a:t>
            </a:r>
          </a:p>
        </p:txBody>
      </p:sp>
      <p:graphicFrame>
        <p:nvGraphicFramePr>
          <p:cNvPr id="701" name="TableOfContents" hidden="1">
            <a:extLst>
              <a:ext uri="{FF2B5EF4-FFF2-40B4-BE49-F238E27FC236}">
                <a16:creationId xmlns:a16="http://schemas.microsoft.com/office/drawing/2014/main" id="{95597A93-4D46-4BAC-8F5F-33EBA290D54A}"/>
              </a:ext>
            </a:extLst>
          </p:cNvPr>
          <p:cNvGraphicFramePr>
            <a:graphicFrameLocks noGrp="1"/>
          </p:cNvGraphicFramePr>
          <p:nvPr>
            <p:custDataLst>
              <p:tags r:id="rId122"/>
            </p:custDataLst>
            <p:extLst>
              <p:ext uri="{D42A27DB-BD31-4B8C-83A1-F6EECF244321}">
                <p14:modId xmlns:p14="http://schemas.microsoft.com/office/powerpoint/2010/main" val="320717478"/>
              </p:ext>
            </p:extLst>
          </p:nvPr>
        </p:nvGraphicFramePr>
        <p:xfrm>
          <a:off x="12827000" y="1270000"/>
          <a:ext cx="838200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99274376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5124324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8894763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0112201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699506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5804451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5408916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4574763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9518782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31276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9275899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Agenda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Only show on Dividers of level 2 or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Create Divider Slide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Auto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582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383881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Initial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09:00-09:30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++1++++++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963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21448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Jane Zane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09:00-09:30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++2++++++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602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346894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Sub issue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Jane Zane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09:00-09:30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++2.++1+++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03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396844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Sub issue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Jane Zane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09:00-09:30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++2.++2+++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410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961073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Jane Zane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09:00-09:30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++3++++++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01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454961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Sub-solution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Jane Zane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09:00-09:30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++3.++1+++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891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38504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Sub-solution 1 - Step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Jane Zane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09:00-09:30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++3.++1.++1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200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764976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3.1.2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Sub-solution 1 - Step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Jane Zane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09:00-09:30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++3.++1.++2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506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148678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Sub-solution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Jane Zane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09:00-09:30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++3.++2+++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949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962176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Jane Zane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09:00-09:30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++4++++++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40094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2752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3838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H_Contents__PH_AgendaItem_Page___962176">
            <a:hlinkClick r:id="rId69" action="ppaction://hlinksldjump"/>
            <a:extLst>
              <a:ext uri="{FF2B5EF4-FFF2-40B4-BE49-F238E27FC236}">
                <a16:creationId xmlns:a16="http://schemas.microsoft.com/office/drawing/2014/main" id="{BF8DC5AE-6F6F-442B-9CED-41A027754B9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336988" y="53086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23</a:t>
            </a:r>
          </a:p>
        </p:txBody>
      </p:sp>
      <p:sp>
        <p:nvSpPr>
          <p:cNvPr id="332" name="PH_Contents__PH_AgendaItem_Duration___962176">
            <a:extLst>
              <a:ext uri="{FF2B5EF4-FFF2-40B4-BE49-F238E27FC236}">
                <a16:creationId xmlns:a16="http://schemas.microsoft.com/office/drawing/2014/main" id="{ADC79B39-2845-4C86-B8FC-DA29FCDC1A4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51188" y="53086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31" name="PH_Contents__PH_AgendaItem_Slot___962176">
            <a:extLst>
              <a:ext uri="{FF2B5EF4-FFF2-40B4-BE49-F238E27FC236}">
                <a16:creationId xmlns:a16="http://schemas.microsoft.com/office/drawing/2014/main" id="{1A6EFA7A-AC10-468A-B597-7A069116A3B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330388" y="53086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30" name="PH_Contents__PH_AgendaItem_Owner___962176">
            <a:extLst>
              <a:ext uri="{FF2B5EF4-FFF2-40B4-BE49-F238E27FC236}">
                <a16:creationId xmlns:a16="http://schemas.microsoft.com/office/drawing/2014/main" id="{59D5E06C-323A-48D5-81AD-66826AB68E9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63588" y="53086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29" name="PH_Contents__PH_AgendaItem_No___962176">
            <a:extLst>
              <a:ext uri="{FF2B5EF4-FFF2-40B4-BE49-F238E27FC236}">
                <a16:creationId xmlns:a16="http://schemas.microsoft.com/office/drawing/2014/main" id="{1116DA03-2532-4A98-AAB5-19DAAADC4F3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3988" y="53086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4</a:t>
            </a:r>
          </a:p>
        </p:txBody>
      </p:sp>
      <p:sp>
        <p:nvSpPr>
          <p:cNvPr id="328" name="PH_Contents__PH_AgendaItem_Name___962176">
            <a:hlinkClick r:id="rId69" action="ppaction://hlinksldjump"/>
            <a:extLst>
              <a:ext uri="{FF2B5EF4-FFF2-40B4-BE49-F238E27FC236}">
                <a16:creationId xmlns:a16="http://schemas.microsoft.com/office/drawing/2014/main" id="{60FB1F28-8733-4FF3-914B-BCFF280C661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32788" y="53086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Summary</a:t>
            </a:r>
          </a:p>
        </p:txBody>
      </p:sp>
      <p:sp>
        <p:nvSpPr>
          <p:cNvPr id="327" name="PH_Contents__PH_AgendaItem_Page_L2___148678">
            <a:hlinkClick r:id="rId70" action="ppaction://hlinksldjump"/>
            <a:extLst>
              <a:ext uri="{FF2B5EF4-FFF2-40B4-BE49-F238E27FC236}">
                <a16:creationId xmlns:a16="http://schemas.microsoft.com/office/drawing/2014/main" id="{D58A83D0-C216-4108-8AC4-F64A19E4CDA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336988" y="49149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21</a:t>
            </a:r>
          </a:p>
        </p:txBody>
      </p:sp>
      <p:sp>
        <p:nvSpPr>
          <p:cNvPr id="326" name="PH_Contents__PH_AgendaItem_Duration_L2___148678">
            <a:extLst>
              <a:ext uri="{FF2B5EF4-FFF2-40B4-BE49-F238E27FC236}">
                <a16:creationId xmlns:a16="http://schemas.microsoft.com/office/drawing/2014/main" id="{7627FCB9-A24D-4D86-A569-7CB3B05B587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651188" y="49149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25" name="PH_Contents__PH_AgendaItem_Slot_L2___148678">
            <a:extLst>
              <a:ext uri="{FF2B5EF4-FFF2-40B4-BE49-F238E27FC236}">
                <a16:creationId xmlns:a16="http://schemas.microsoft.com/office/drawing/2014/main" id="{B529564D-9126-4F0A-BD7D-9383F9603AC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330388" y="49149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24" name="PH_Contents__PH_AgendaItem_Owner_L2___148678">
            <a:extLst>
              <a:ext uri="{FF2B5EF4-FFF2-40B4-BE49-F238E27FC236}">
                <a16:creationId xmlns:a16="http://schemas.microsoft.com/office/drawing/2014/main" id="{4651C10F-DA65-417D-8CD0-5AC2A75B737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63588" y="49149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23" name="PH_Contents__PH_AgendaItem_No_L2___148678">
            <a:extLst>
              <a:ext uri="{FF2B5EF4-FFF2-40B4-BE49-F238E27FC236}">
                <a16:creationId xmlns:a16="http://schemas.microsoft.com/office/drawing/2014/main" id="{3F97DCF6-8F07-4C92-B2B0-AAA81D42600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32788" y="49149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3.2</a:t>
            </a:r>
          </a:p>
        </p:txBody>
      </p:sp>
      <p:sp>
        <p:nvSpPr>
          <p:cNvPr id="322" name="PH_Contents__PH_AgendaItem_Name_L2___148678">
            <a:hlinkClick r:id="rId70" action="ppaction://hlinksldjump"/>
            <a:extLst>
              <a:ext uri="{FF2B5EF4-FFF2-40B4-BE49-F238E27FC236}">
                <a16:creationId xmlns:a16="http://schemas.microsoft.com/office/drawing/2014/main" id="{EF8A19C6-8944-4AF6-802C-C35651644B6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691588" y="49149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2</a:t>
            </a:r>
          </a:p>
        </p:txBody>
      </p:sp>
      <p:sp>
        <p:nvSpPr>
          <p:cNvPr id="321" name="PH_Contents__PH_AgendaItem_Page_L3___764976">
            <a:hlinkClick r:id="rId71" action="ppaction://hlinksldjump"/>
            <a:extLst>
              <a:ext uri="{FF2B5EF4-FFF2-40B4-BE49-F238E27FC236}">
                <a16:creationId xmlns:a16="http://schemas.microsoft.com/office/drawing/2014/main" id="{44A5BB96-6DEC-4A6A-A354-F33F5112E5A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336988" y="45212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19</a:t>
            </a:r>
          </a:p>
        </p:txBody>
      </p:sp>
      <p:sp>
        <p:nvSpPr>
          <p:cNvPr id="320" name="PH_Contents__PH_AgendaItem_Duration_L3___764976">
            <a:extLst>
              <a:ext uri="{FF2B5EF4-FFF2-40B4-BE49-F238E27FC236}">
                <a16:creationId xmlns:a16="http://schemas.microsoft.com/office/drawing/2014/main" id="{7B2C925E-A3EC-44FE-B755-504EC1F3177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651188" y="45212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19" name="PH_Contents__PH_AgendaItem_Slot_L3___764976">
            <a:extLst>
              <a:ext uri="{FF2B5EF4-FFF2-40B4-BE49-F238E27FC236}">
                <a16:creationId xmlns:a16="http://schemas.microsoft.com/office/drawing/2014/main" id="{DC36A59A-E741-4877-A096-9EB2621B23DA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330388" y="45212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18" name="PH_Contents__PH_AgendaItem_Owner_L3___764976">
            <a:extLst>
              <a:ext uri="{FF2B5EF4-FFF2-40B4-BE49-F238E27FC236}">
                <a16:creationId xmlns:a16="http://schemas.microsoft.com/office/drawing/2014/main" id="{E3C26EB4-8DAB-468C-9819-FB715095B01C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263588" y="45212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17" name="PH_Contents__PH_AgendaItem_No_L3___764976">
            <a:extLst>
              <a:ext uri="{FF2B5EF4-FFF2-40B4-BE49-F238E27FC236}">
                <a16:creationId xmlns:a16="http://schemas.microsoft.com/office/drawing/2014/main" id="{3BF0ADC8-77D2-4306-82E8-08335DCEA8E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666188" y="45212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3.1.2</a:t>
            </a:r>
          </a:p>
        </p:txBody>
      </p:sp>
      <p:sp>
        <p:nvSpPr>
          <p:cNvPr id="316" name="PH_Contents__PH_AgendaItem_Name_L3___764976">
            <a:hlinkClick r:id="rId71" action="ppaction://hlinksldjump"/>
            <a:extLst>
              <a:ext uri="{FF2B5EF4-FFF2-40B4-BE49-F238E27FC236}">
                <a16:creationId xmlns:a16="http://schemas.microsoft.com/office/drawing/2014/main" id="{4CF91124-057B-4CF0-9EE5-766A0FFFF4EF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224988" y="4521200"/>
            <a:ext cx="39878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1 - Step 2</a:t>
            </a:r>
          </a:p>
        </p:txBody>
      </p:sp>
      <p:sp>
        <p:nvSpPr>
          <p:cNvPr id="315" name="PH_Contents__PH_AgendaItem_Page_L3___38504">
            <a:hlinkClick r:id="rId72" action="ppaction://hlinksldjump"/>
            <a:extLst>
              <a:ext uri="{FF2B5EF4-FFF2-40B4-BE49-F238E27FC236}">
                <a16:creationId xmlns:a16="http://schemas.microsoft.com/office/drawing/2014/main" id="{41996555-58DD-49C4-B6FA-30C77F7DB654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336988" y="41275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17</a:t>
            </a:r>
          </a:p>
        </p:txBody>
      </p:sp>
      <p:sp>
        <p:nvSpPr>
          <p:cNvPr id="314" name="PH_Contents__PH_AgendaItem_Duration_L3___38504">
            <a:extLst>
              <a:ext uri="{FF2B5EF4-FFF2-40B4-BE49-F238E27FC236}">
                <a16:creationId xmlns:a16="http://schemas.microsoft.com/office/drawing/2014/main" id="{67486DE3-D40B-4D2A-943A-100A4C8F5547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8651188" y="41275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13" name="PH_Contents__PH_AgendaItem_Slot_L3___38504">
            <a:extLst>
              <a:ext uri="{FF2B5EF4-FFF2-40B4-BE49-F238E27FC236}">
                <a16:creationId xmlns:a16="http://schemas.microsoft.com/office/drawing/2014/main" id="{FA5FAFD0-5A6B-4AD0-8077-A35D343D1B0A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330388" y="41275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12" name="PH_Contents__PH_AgendaItem_Owner_L3___38504">
            <a:extLst>
              <a:ext uri="{FF2B5EF4-FFF2-40B4-BE49-F238E27FC236}">
                <a16:creationId xmlns:a16="http://schemas.microsoft.com/office/drawing/2014/main" id="{2ED07402-3A62-4643-AF3C-D106153937E5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263588" y="41275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11" name="PH_Contents__PH_AgendaItem_No_L3___38504">
            <a:extLst>
              <a:ext uri="{FF2B5EF4-FFF2-40B4-BE49-F238E27FC236}">
                <a16:creationId xmlns:a16="http://schemas.microsoft.com/office/drawing/2014/main" id="{85A41185-21F9-45BF-A26B-2EBF88F05C28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666188" y="41275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3.1.1</a:t>
            </a:r>
          </a:p>
        </p:txBody>
      </p:sp>
      <p:sp>
        <p:nvSpPr>
          <p:cNvPr id="310" name="PH_Contents__PH_AgendaItem_Name_L3___38504">
            <a:hlinkClick r:id="rId72" action="ppaction://hlinksldjump"/>
            <a:extLst>
              <a:ext uri="{FF2B5EF4-FFF2-40B4-BE49-F238E27FC236}">
                <a16:creationId xmlns:a16="http://schemas.microsoft.com/office/drawing/2014/main" id="{E8A29CAC-AD15-41BB-9EEA-0A7AC093D15F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2224988" y="4127500"/>
            <a:ext cx="39878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1 - Step 1</a:t>
            </a:r>
          </a:p>
        </p:txBody>
      </p:sp>
      <p:sp>
        <p:nvSpPr>
          <p:cNvPr id="309" name="PH_Contents__PH_AgendaItem_Page_L2___454961">
            <a:hlinkClick r:id="rId73" action="ppaction://hlinksldjump"/>
            <a:extLst>
              <a:ext uri="{FF2B5EF4-FFF2-40B4-BE49-F238E27FC236}">
                <a16:creationId xmlns:a16="http://schemas.microsoft.com/office/drawing/2014/main" id="{43A57920-75C7-4AC1-BFB0-754F908A1430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336988" y="37338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15</a:t>
            </a:r>
          </a:p>
        </p:txBody>
      </p:sp>
      <p:sp>
        <p:nvSpPr>
          <p:cNvPr id="308" name="PH_Contents__PH_AgendaItem_Duration_L2___454961">
            <a:extLst>
              <a:ext uri="{FF2B5EF4-FFF2-40B4-BE49-F238E27FC236}">
                <a16:creationId xmlns:a16="http://schemas.microsoft.com/office/drawing/2014/main" id="{87DACB3A-C185-44C7-94CA-BCACE2979E4A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8651188" y="37338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07" name="PH_Contents__PH_AgendaItem_Slot_L2___454961">
            <a:extLst>
              <a:ext uri="{FF2B5EF4-FFF2-40B4-BE49-F238E27FC236}">
                <a16:creationId xmlns:a16="http://schemas.microsoft.com/office/drawing/2014/main" id="{58FDF871-12AE-422C-BF9E-3A919A00C41B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7330388" y="37338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06" name="PH_Contents__PH_AgendaItem_Owner_L2___454961">
            <a:extLst>
              <a:ext uri="{FF2B5EF4-FFF2-40B4-BE49-F238E27FC236}">
                <a16:creationId xmlns:a16="http://schemas.microsoft.com/office/drawing/2014/main" id="{BFB17BA5-7784-46C5-B5B7-3B689F5D91EB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6263588" y="37338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05" name="PH_Contents__PH_AgendaItem_No_L2___454961">
            <a:extLst>
              <a:ext uri="{FF2B5EF4-FFF2-40B4-BE49-F238E27FC236}">
                <a16:creationId xmlns:a16="http://schemas.microsoft.com/office/drawing/2014/main" id="{1D3738E6-3938-44AA-BAAA-F9AD74360A10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1132788" y="37338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</a:t>
            </a:r>
          </a:p>
        </p:txBody>
      </p:sp>
      <p:sp>
        <p:nvSpPr>
          <p:cNvPr id="304" name="PH_Contents__PH_AgendaItem_Name_L2___454961">
            <a:hlinkClick r:id="rId73" action="ppaction://hlinksldjump"/>
            <a:extLst>
              <a:ext uri="{FF2B5EF4-FFF2-40B4-BE49-F238E27FC236}">
                <a16:creationId xmlns:a16="http://schemas.microsoft.com/office/drawing/2014/main" id="{2350DB1F-3BB5-4200-85AD-05BACA6550D6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691588" y="37338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</a:t>
            </a:r>
          </a:p>
        </p:txBody>
      </p:sp>
      <p:sp>
        <p:nvSpPr>
          <p:cNvPr id="303" name="PH_Contents__PH_AgendaItem_Page___961073">
            <a:hlinkClick r:id="rId74" action="ppaction://hlinksldjump"/>
            <a:extLst>
              <a:ext uri="{FF2B5EF4-FFF2-40B4-BE49-F238E27FC236}">
                <a16:creationId xmlns:a16="http://schemas.microsoft.com/office/drawing/2014/main" id="{71455FFF-5071-422A-949E-E51CD86A2C03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9336988" y="33401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14</a:t>
            </a:r>
          </a:p>
        </p:txBody>
      </p:sp>
      <p:sp>
        <p:nvSpPr>
          <p:cNvPr id="302" name="PH_Contents__PH_AgendaItem_Duration___961073">
            <a:extLst>
              <a:ext uri="{FF2B5EF4-FFF2-40B4-BE49-F238E27FC236}">
                <a16:creationId xmlns:a16="http://schemas.microsoft.com/office/drawing/2014/main" id="{8DB82FAF-AB60-4A2B-914C-FDC52CBA081D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8651188" y="33401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01" name="PH_Contents__PH_AgendaItem_Slot___961073">
            <a:extLst>
              <a:ext uri="{FF2B5EF4-FFF2-40B4-BE49-F238E27FC236}">
                <a16:creationId xmlns:a16="http://schemas.microsoft.com/office/drawing/2014/main" id="{108D8D9D-BAC5-4E32-9D20-BB7D5107DE32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7330388" y="33401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00" name="PH_Contents__PH_AgendaItem_Owner___961073">
            <a:extLst>
              <a:ext uri="{FF2B5EF4-FFF2-40B4-BE49-F238E27FC236}">
                <a16:creationId xmlns:a16="http://schemas.microsoft.com/office/drawing/2014/main" id="{A284C771-D383-4DBE-B9CD-D0CF7A0FE6B6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263588" y="33401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99" name="PH_Contents__PH_AgendaItem_No___961073">
            <a:extLst>
              <a:ext uri="{FF2B5EF4-FFF2-40B4-BE49-F238E27FC236}">
                <a16:creationId xmlns:a16="http://schemas.microsoft.com/office/drawing/2014/main" id="{F324FC30-277E-4133-AA78-B9457F891004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573988" y="33401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</a:t>
            </a:r>
          </a:p>
        </p:txBody>
      </p:sp>
      <p:sp>
        <p:nvSpPr>
          <p:cNvPr id="298" name="PH_Contents__PH_AgendaItem_Name___961073">
            <a:hlinkClick r:id="rId74" action="ppaction://hlinksldjump"/>
            <a:extLst>
              <a:ext uri="{FF2B5EF4-FFF2-40B4-BE49-F238E27FC236}">
                <a16:creationId xmlns:a16="http://schemas.microsoft.com/office/drawing/2014/main" id="{60A77911-C118-44A9-B051-DACBF6C6659C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132788" y="33401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Solution</a:t>
            </a:r>
          </a:p>
        </p:txBody>
      </p:sp>
      <p:sp>
        <p:nvSpPr>
          <p:cNvPr id="297" name="PH_Contents__PH_AgendaItem_Page_L2___396844">
            <a:hlinkClick r:id="rId75" action="ppaction://hlinksldjump"/>
            <a:extLst>
              <a:ext uri="{FF2B5EF4-FFF2-40B4-BE49-F238E27FC236}">
                <a16:creationId xmlns:a16="http://schemas.microsoft.com/office/drawing/2014/main" id="{234C9F68-D079-4478-83F6-C044E9A054B5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9336988" y="29464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12</a:t>
            </a:r>
          </a:p>
        </p:txBody>
      </p:sp>
      <p:sp>
        <p:nvSpPr>
          <p:cNvPr id="296" name="PH_Contents__PH_AgendaItem_Duration_L2___396844">
            <a:extLst>
              <a:ext uri="{FF2B5EF4-FFF2-40B4-BE49-F238E27FC236}">
                <a16:creationId xmlns:a16="http://schemas.microsoft.com/office/drawing/2014/main" id="{1E2D1A61-D993-4DBD-AA36-8B851567EB55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8651188" y="29464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95" name="PH_Contents__PH_AgendaItem_Slot_L2___396844">
            <a:extLst>
              <a:ext uri="{FF2B5EF4-FFF2-40B4-BE49-F238E27FC236}">
                <a16:creationId xmlns:a16="http://schemas.microsoft.com/office/drawing/2014/main" id="{57CFCB35-598E-4379-8534-A093CAC0886A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7330388" y="29464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94" name="PH_Contents__PH_AgendaItem_Owner_L2___396844">
            <a:extLst>
              <a:ext uri="{FF2B5EF4-FFF2-40B4-BE49-F238E27FC236}">
                <a16:creationId xmlns:a16="http://schemas.microsoft.com/office/drawing/2014/main" id="{CF13AA2F-2F84-4AB0-BE3D-CFE2DAAE7194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6263588" y="29464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93" name="PH_Contents__PH_AgendaItem_No_L2___396844">
            <a:extLst>
              <a:ext uri="{FF2B5EF4-FFF2-40B4-BE49-F238E27FC236}">
                <a16:creationId xmlns:a16="http://schemas.microsoft.com/office/drawing/2014/main" id="{2BA89222-17BD-4D9C-BEDD-F9C626C5A3FF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1132788" y="29464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2.2</a:t>
            </a:r>
          </a:p>
        </p:txBody>
      </p:sp>
      <p:sp>
        <p:nvSpPr>
          <p:cNvPr id="292" name="PH_Contents__PH_AgendaItem_Name_L2___396844">
            <a:hlinkClick r:id="rId75" action="ppaction://hlinksldjump"/>
            <a:extLst>
              <a:ext uri="{FF2B5EF4-FFF2-40B4-BE49-F238E27FC236}">
                <a16:creationId xmlns:a16="http://schemas.microsoft.com/office/drawing/2014/main" id="{1D0833A9-0322-4D3D-9537-0F823C498F60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1691588" y="29464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 issue 2</a:t>
            </a:r>
          </a:p>
        </p:txBody>
      </p:sp>
      <p:sp>
        <p:nvSpPr>
          <p:cNvPr id="291" name="PH_Contents__PH_AgendaItem_Page_L2___346894">
            <a:hlinkClick r:id="rId76" action="ppaction://hlinksldjump"/>
            <a:extLst>
              <a:ext uri="{FF2B5EF4-FFF2-40B4-BE49-F238E27FC236}">
                <a16:creationId xmlns:a16="http://schemas.microsoft.com/office/drawing/2014/main" id="{72E320E5-49A8-4AB3-94CB-FBF9F3755703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9336988" y="25527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10</a:t>
            </a:r>
          </a:p>
        </p:txBody>
      </p:sp>
      <p:sp>
        <p:nvSpPr>
          <p:cNvPr id="290" name="PH_Contents__PH_AgendaItem_Duration_L2___346894">
            <a:extLst>
              <a:ext uri="{FF2B5EF4-FFF2-40B4-BE49-F238E27FC236}">
                <a16:creationId xmlns:a16="http://schemas.microsoft.com/office/drawing/2014/main" id="{3A099F33-1C13-4B3E-9631-D210675AF59E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8651188" y="25527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89" name="PH_Contents__PH_AgendaItem_Slot_L2___346894">
            <a:extLst>
              <a:ext uri="{FF2B5EF4-FFF2-40B4-BE49-F238E27FC236}">
                <a16:creationId xmlns:a16="http://schemas.microsoft.com/office/drawing/2014/main" id="{C205EA3A-439D-4AED-8F08-9E96EA9B882B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7330388" y="25527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88" name="PH_Contents__PH_AgendaItem_Owner_L2___346894">
            <a:extLst>
              <a:ext uri="{FF2B5EF4-FFF2-40B4-BE49-F238E27FC236}">
                <a16:creationId xmlns:a16="http://schemas.microsoft.com/office/drawing/2014/main" id="{C4B5A55F-7066-4013-BF0E-9F5D2E072508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6263588" y="25527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87" name="PH_Contents__PH_AgendaItem_No_L2___346894">
            <a:extLst>
              <a:ext uri="{FF2B5EF4-FFF2-40B4-BE49-F238E27FC236}">
                <a16:creationId xmlns:a16="http://schemas.microsoft.com/office/drawing/2014/main" id="{51B0B53B-F4E6-4A1D-9F10-F2F79B4B72C0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1132788" y="25527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2.1</a:t>
            </a:r>
          </a:p>
        </p:txBody>
      </p:sp>
      <p:sp>
        <p:nvSpPr>
          <p:cNvPr id="286" name="PH_Contents__PH_AgendaItem_Name_L2___346894">
            <a:hlinkClick r:id="rId76" action="ppaction://hlinksldjump"/>
            <a:extLst>
              <a:ext uri="{FF2B5EF4-FFF2-40B4-BE49-F238E27FC236}">
                <a16:creationId xmlns:a16="http://schemas.microsoft.com/office/drawing/2014/main" id="{0103EE22-197F-43E9-B8F6-7A025421D2C8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1691588" y="25527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 issue 1</a:t>
            </a:r>
          </a:p>
        </p:txBody>
      </p:sp>
      <p:sp>
        <p:nvSpPr>
          <p:cNvPr id="285" name="PH_Contents__PH_AgendaItem_Page___21448">
            <a:hlinkClick r:id="rId77" action="ppaction://hlinksldjump"/>
            <a:extLst>
              <a:ext uri="{FF2B5EF4-FFF2-40B4-BE49-F238E27FC236}">
                <a16:creationId xmlns:a16="http://schemas.microsoft.com/office/drawing/2014/main" id="{DFAA5B09-5CFE-41A1-8128-01851EEE0B8E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9336988" y="2159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8</a:t>
            </a:r>
          </a:p>
        </p:txBody>
      </p:sp>
      <p:sp>
        <p:nvSpPr>
          <p:cNvPr id="284" name="PH_Contents__PH_AgendaItem_Duration___21448">
            <a:extLst>
              <a:ext uri="{FF2B5EF4-FFF2-40B4-BE49-F238E27FC236}">
                <a16:creationId xmlns:a16="http://schemas.microsoft.com/office/drawing/2014/main" id="{81347D4F-12D2-474D-B1F9-1AFB5AF35CF0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8651188" y="21590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83" name="PH_Contents__PH_AgendaItem_Slot___21448">
            <a:extLst>
              <a:ext uri="{FF2B5EF4-FFF2-40B4-BE49-F238E27FC236}">
                <a16:creationId xmlns:a16="http://schemas.microsoft.com/office/drawing/2014/main" id="{EBFF47C9-5632-4100-B57B-7FFF59AB0CA7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7330388" y="21590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82" name="PH_Contents__PH_AgendaItem_Owner___21448">
            <a:extLst>
              <a:ext uri="{FF2B5EF4-FFF2-40B4-BE49-F238E27FC236}">
                <a16:creationId xmlns:a16="http://schemas.microsoft.com/office/drawing/2014/main" id="{4B239087-9BB0-472E-BDDF-BFAB83261A7C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6263588" y="21590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81" name="PH_Contents__PH_AgendaItem_No___21448">
            <a:extLst>
              <a:ext uri="{FF2B5EF4-FFF2-40B4-BE49-F238E27FC236}">
                <a16:creationId xmlns:a16="http://schemas.microsoft.com/office/drawing/2014/main" id="{8B2BACFD-F170-47E4-A555-FAE7E4767F75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573988" y="21590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</a:t>
            </a:r>
          </a:p>
        </p:txBody>
      </p:sp>
      <p:sp>
        <p:nvSpPr>
          <p:cNvPr id="280" name="PH_Contents__PH_AgendaItem_Name___21448">
            <a:hlinkClick r:id="rId77" action="ppaction://hlinksldjump"/>
            <a:extLst>
              <a:ext uri="{FF2B5EF4-FFF2-40B4-BE49-F238E27FC236}">
                <a16:creationId xmlns:a16="http://schemas.microsoft.com/office/drawing/2014/main" id="{E202B8BE-08E3-4D10-B297-8F6CDC2C511B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1132788" y="21590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Problem</a:t>
            </a:r>
          </a:p>
        </p:txBody>
      </p:sp>
      <p:sp>
        <p:nvSpPr>
          <p:cNvPr id="279" name="PH_Contents__PH_AgendaItem_Page_Current___383881">
            <a:hlinkClick r:id="rId78" action="ppaction://hlinksldjump"/>
            <a:extLst>
              <a:ext uri="{FF2B5EF4-FFF2-40B4-BE49-F238E27FC236}">
                <a16:creationId xmlns:a16="http://schemas.microsoft.com/office/drawing/2014/main" id="{1DDA516B-DC13-4D33-9659-580BA572616A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9336988" y="1765300"/>
            <a:ext cx="635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78" name="PH_Contents__PH_AgendaItem_Duration_Current___383881">
            <a:extLst>
              <a:ext uri="{FF2B5EF4-FFF2-40B4-BE49-F238E27FC236}">
                <a16:creationId xmlns:a16="http://schemas.microsoft.com/office/drawing/2014/main" id="{308C434C-075D-44E8-8FFE-15FF90A23ABA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8651188" y="1765300"/>
            <a:ext cx="635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30min</a:t>
            </a:r>
          </a:p>
        </p:txBody>
      </p:sp>
      <p:sp>
        <p:nvSpPr>
          <p:cNvPr id="277" name="PH_Contents__PH_AgendaItem_Slot_Current___383881">
            <a:extLst>
              <a:ext uri="{FF2B5EF4-FFF2-40B4-BE49-F238E27FC236}">
                <a16:creationId xmlns:a16="http://schemas.microsoft.com/office/drawing/2014/main" id="{B5743EEF-F037-4CA3-BD1F-D001546D80DD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7330388" y="1765300"/>
            <a:ext cx="1270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09:00-09:30</a:t>
            </a:r>
          </a:p>
        </p:txBody>
      </p:sp>
      <p:sp>
        <p:nvSpPr>
          <p:cNvPr id="276" name="PH_Contents__PH_AgendaItem_Owner_Current___383881">
            <a:extLst>
              <a:ext uri="{FF2B5EF4-FFF2-40B4-BE49-F238E27FC236}">
                <a16:creationId xmlns:a16="http://schemas.microsoft.com/office/drawing/2014/main" id="{FE1F0302-A45A-4328-A01C-B37CBA395A84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6263588" y="1765300"/>
            <a:ext cx="1016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John Doe</a:t>
            </a:r>
          </a:p>
        </p:txBody>
      </p:sp>
      <p:sp>
        <p:nvSpPr>
          <p:cNvPr id="275" name="PH_Contents__PH_AgendaItem_No_Current___383881">
            <a:extLst>
              <a:ext uri="{FF2B5EF4-FFF2-40B4-BE49-F238E27FC236}">
                <a16:creationId xmlns:a16="http://schemas.microsoft.com/office/drawing/2014/main" id="{F17D5129-6D4E-4B1B-82C0-1B9C43797488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573988" y="1765300"/>
            <a:ext cx="508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4" name="PH_Contents__PH_AgendaItem_Name_Current___383881">
            <a:hlinkClick r:id="rId78" action="ppaction://hlinksldjump"/>
            <a:extLst>
              <a:ext uri="{FF2B5EF4-FFF2-40B4-BE49-F238E27FC236}">
                <a16:creationId xmlns:a16="http://schemas.microsoft.com/office/drawing/2014/main" id="{BEB60482-C063-4068-8F9B-A794D6D80EB6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1132788" y="1765300"/>
            <a:ext cx="5080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Initial position</a:t>
            </a:r>
          </a:p>
        </p:txBody>
      </p:sp>
      <p:sp>
        <p:nvSpPr>
          <p:cNvPr id="273" name="PH_Contents__PH_AgendaItem_Page_Header___ID">
            <a:hlinkClick r:id="" action="ppaction://noaction"/>
            <a:extLst>
              <a:ext uri="{FF2B5EF4-FFF2-40B4-BE49-F238E27FC236}">
                <a16:creationId xmlns:a16="http://schemas.microsoft.com/office/drawing/2014/main" id="{B7C3D930-3E05-4AE4-88D5-B01220FB1BC9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9336988" y="13716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Page</a:t>
            </a:r>
          </a:p>
        </p:txBody>
      </p:sp>
      <p:sp>
        <p:nvSpPr>
          <p:cNvPr id="272" name="PH_Contents__PH_AgendaItem_Duration_Header___ID">
            <a:extLst>
              <a:ext uri="{FF2B5EF4-FFF2-40B4-BE49-F238E27FC236}">
                <a16:creationId xmlns:a16="http://schemas.microsoft.com/office/drawing/2014/main" id="{1C0BA9A8-14A5-46C8-93AA-342543050687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8651188" y="13716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Span</a:t>
            </a:r>
          </a:p>
        </p:txBody>
      </p:sp>
      <p:sp>
        <p:nvSpPr>
          <p:cNvPr id="271" name="PH_Contents__PH_AgendaItem_Slot_Header___ID">
            <a:extLst>
              <a:ext uri="{FF2B5EF4-FFF2-40B4-BE49-F238E27FC236}">
                <a16:creationId xmlns:a16="http://schemas.microsoft.com/office/drawing/2014/main" id="{D420DCCB-0572-43E9-87F1-C77A87508749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7330388" y="1371600"/>
            <a:ext cx="127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Slot</a:t>
            </a:r>
          </a:p>
        </p:txBody>
      </p:sp>
      <p:sp>
        <p:nvSpPr>
          <p:cNvPr id="270" name="PH_Contents__PH_AgendaItem_Owner_Header___ID">
            <a:extLst>
              <a:ext uri="{FF2B5EF4-FFF2-40B4-BE49-F238E27FC236}">
                <a16:creationId xmlns:a16="http://schemas.microsoft.com/office/drawing/2014/main" id="{2FCC121F-33C6-4094-8A5E-73466A6A1C25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6263588" y="1371600"/>
            <a:ext cx="1016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Owner</a:t>
            </a:r>
          </a:p>
        </p:txBody>
      </p:sp>
      <p:sp>
        <p:nvSpPr>
          <p:cNvPr id="269" name="PH_Contents__PH_AgendaItem_No_Header___ID">
            <a:extLst>
              <a:ext uri="{FF2B5EF4-FFF2-40B4-BE49-F238E27FC236}">
                <a16:creationId xmlns:a16="http://schemas.microsoft.com/office/drawing/2014/main" id="{9023A114-FF28-4DE6-BEF1-0B83596A78DB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573988" y="1371600"/>
            <a:ext cx="508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No.</a:t>
            </a:r>
          </a:p>
        </p:txBody>
      </p:sp>
      <p:sp>
        <p:nvSpPr>
          <p:cNvPr id="268" name="PH_Contents__PH_AgendaItem_Name_Header___ID">
            <a:hlinkClick r:id="" action="ppaction://noaction"/>
            <a:extLst>
              <a:ext uri="{FF2B5EF4-FFF2-40B4-BE49-F238E27FC236}">
                <a16:creationId xmlns:a16="http://schemas.microsoft.com/office/drawing/2014/main" id="{53A60CE1-95C4-420C-BF49-4B20C06DB5CC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1132788" y="1371600"/>
            <a:ext cx="508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Agenda Item</a:t>
            </a:r>
          </a:p>
        </p:txBody>
      </p:sp>
      <p:sp>
        <p:nvSpPr>
          <p:cNvPr id="180" name="Title 179">
            <a:extLst>
              <a:ext uri="{FF2B5EF4-FFF2-40B4-BE49-F238E27FC236}">
                <a16:creationId xmlns:a16="http://schemas.microsoft.com/office/drawing/2014/main" id="{5C461E7C-2259-488A-AAF0-0268D2C6D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777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Position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536575" y="1266825"/>
          <a:ext cx="10620375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8452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214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H_Contents__PH_AgendaItem_Page___962176">
            <a:hlinkClick r:id="rId69" action="ppaction://hlinksldjump"/>
            <a:extLst>
              <a:ext uri="{FF2B5EF4-FFF2-40B4-BE49-F238E27FC236}">
                <a16:creationId xmlns:a16="http://schemas.microsoft.com/office/drawing/2014/main" id="{C303C9C9-03DB-4940-88F5-68A87CFB925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336988" y="53086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23</a:t>
            </a:r>
          </a:p>
        </p:txBody>
      </p:sp>
      <p:sp>
        <p:nvSpPr>
          <p:cNvPr id="332" name="PH_Contents__PH_AgendaItem_Duration___962176">
            <a:extLst>
              <a:ext uri="{FF2B5EF4-FFF2-40B4-BE49-F238E27FC236}">
                <a16:creationId xmlns:a16="http://schemas.microsoft.com/office/drawing/2014/main" id="{74D8B0A6-7683-4A8E-B9E2-54912D6800A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51188" y="53086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31" name="PH_Contents__PH_AgendaItem_Slot___962176">
            <a:extLst>
              <a:ext uri="{FF2B5EF4-FFF2-40B4-BE49-F238E27FC236}">
                <a16:creationId xmlns:a16="http://schemas.microsoft.com/office/drawing/2014/main" id="{178BFE31-2542-4933-85B0-3EDDDF49D79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330388" y="53086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30" name="PH_Contents__PH_AgendaItem_Owner___962176">
            <a:extLst>
              <a:ext uri="{FF2B5EF4-FFF2-40B4-BE49-F238E27FC236}">
                <a16:creationId xmlns:a16="http://schemas.microsoft.com/office/drawing/2014/main" id="{69D5F4B9-72FC-4833-AF96-81E4EF9E6F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63588" y="53086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29" name="PH_Contents__PH_AgendaItem_No___962176">
            <a:extLst>
              <a:ext uri="{FF2B5EF4-FFF2-40B4-BE49-F238E27FC236}">
                <a16:creationId xmlns:a16="http://schemas.microsoft.com/office/drawing/2014/main" id="{8711FE89-1476-4E91-A03A-7A2218F76C0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3988" y="53086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4</a:t>
            </a:r>
          </a:p>
        </p:txBody>
      </p:sp>
      <p:sp>
        <p:nvSpPr>
          <p:cNvPr id="328" name="PH_Contents__PH_AgendaItem_Name___962176">
            <a:hlinkClick r:id="rId69" action="ppaction://hlinksldjump"/>
            <a:extLst>
              <a:ext uri="{FF2B5EF4-FFF2-40B4-BE49-F238E27FC236}">
                <a16:creationId xmlns:a16="http://schemas.microsoft.com/office/drawing/2014/main" id="{C22FB0A5-4138-4740-BAAB-B21B5304A0A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32788" y="53086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Summary</a:t>
            </a:r>
          </a:p>
        </p:txBody>
      </p:sp>
      <p:sp>
        <p:nvSpPr>
          <p:cNvPr id="327" name="PH_Contents__PH_AgendaItem_Page_L2___148678">
            <a:hlinkClick r:id="rId70" action="ppaction://hlinksldjump"/>
            <a:extLst>
              <a:ext uri="{FF2B5EF4-FFF2-40B4-BE49-F238E27FC236}">
                <a16:creationId xmlns:a16="http://schemas.microsoft.com/office/drawing/2014/main" id="{0BC80B08-091F-44E5-A2DF-7015175813C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336988" y="49149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21</a:t>
            </a:r>
          </a:p>
        </p:txBody>
      </p:sp>
      <p:sp>
        <p:nvSpPr>
          <p:cNvPr id="326" name="PH_Contents__PH_AgendaItem_Duration_L2___148678">
            <a:extLst>
              <a:ext uri="{FF2B5EF4-FFF2-40B4-BE49-F238E27FC236}">
                <a16:creationId xmlns:a16="http://schemas.microsoft.com/office/drawing/2014/main" id="{A2458A1E-8CA0-49FE-9CC1-1B03E3E1123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651188" y="49149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25" name="PH_Contents__PH_AgendaItem_Slot_L2___148678">
            <a:extLst>
              <a:ext uri="{FF2B5EF4-FFF2-40B4-BE49-F238E27FC236}">
                <a16:creationId xmlns:a16="http://schemas.microsoft.com/office/drawing/2014/main" id="{E20B0CED-7B45-4846-A0CD-19D573D2740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330388" y="49149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24" name="PH_Contents__PH_AgendaItem_Owner_L2___148678">
            <a:extLst>
              <a:ext uri="{FF2B5EF4-FFF2-40B4-BE49-F238E27FC236}">
                <a16:creationId xmlns:a16="http://schemas.microsoft.com/office/drawing/2014/main" id="{271490C6-29A4-487B-9754-6E18B69BBB5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63588" y="49149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23" name="PH_Contents__PH_AgendaItem_No_L2___148678">
            <a:extLst>
              <a:ext uri="{FF2B5EF4-FFF2-40B4-BE49-F238E27FC236}">
                <a16:creationId xmlns:a16="http://schemas.microsoft.com/office/drawing/2014/main" id="{BE162DBE-2303-4E75-A2BE-09C19453F62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32788" y="49149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3.2</a:t>
            </a:r>
          </a:p>
        </p:txBody>
      </p:sp>
      <p:sp>
        <p:nvSpPr>
          <p:cNvPr id="322" name="PH_Contents__PH_AgendaItem_Name_L2___148678">
            <a:hlinkClick r:id="rId70" action="ppaction://hlinksldjump"/>
            <a:extLst>
              <a:ext uri="{FF2B5EF4-FFF2-40B4-BE49-F238E27FC236}">
                <a16:creationId xmlns:a16="http://schemas.microsoft.com/office/drawing/2014/main" id="{DD680C29-147A-42A8-8D79-5775579F60AB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691588" y="49149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2</a:t>
            </a:r>
          </a:p>
        </p:txBody>
      </p:sp>
      <p:sp>
        <p:nvSpPr>
          <p:cNvPr id="321" name="PH_Contents__PH_AgendaItem_Page_L3___764976">
            <a:hlinkClick r:id="rId71" action="ppaction://hlinksldjump"/>
            <a:extLst>
              <a:ext uri="{FF2B5EF4-FFF2-40B4-BE49-F238E27FC236}">
                <a16:creationId xmlns:a16="http://schemas.microsoft.com/office/drawing/2014/main" id="{1B9DCB30-6641-4BDB-A622-F2924CE4661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336988" y="45212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19</a:t>
            </a:r>
          </a:p>
        </p:txBody>
      </p:sp>
      <p:sp>
        <p:nvSpPr>
          <p:cNvPr id="320" name="PH_Contents__PH_AgendaItem_Duration_L3___764976">
            <a:extLst>
              <a:ext uri="{FF2B5EF4-FFF2-40B4-BE49-F238E27FC236}">
                <a16:creationId xmlns:a16="http://schemas.microsoft.com/office/drawing/2014/main" id="{9F9163DB-10CF-4AE2-BD50-5179EEA91AE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651188" y="45212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19" name="PH_Contents__PH_AgendaItem_Slot_L3___764976">
            <a:extLst>
              <a:ext uri="{FF2B5EF4-FFF2-40B4-BE49-F238E27FC236}">
                <a16:creationId xmlns:a16="http://schemas.microsoft.com/office/drawing/2014/main" id="{EDE076F7-20BA-41BD-B627-5137A85C754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330388" y="45212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18" name="PH_Contents__PH_AgendaItem_Owner_L3___764976">
            <a:extLst>
              <a:ext uri="{FF2B5EF4-FFF2-40B4-BE49-F238E27FC236}">
                <a16:creationId xmlns:a16="http://schemas.microsoft.com/office/drawing/2014/main" id="{620FA06C-4C33-47BE-A110-676BB36F359E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263588" y="45212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17" name="PH_Contents__PH_AgendaItem_No_L3___764976">
            <a:extLst>
              <a:ext uri="{FF2B5EF4-FFF2-40B4-BE49-F238E27FC236}">
                <a16:creationId xmlns:a16="http://schemas.microsoft.com/office/drawing/2014/main" id="{91615DA6-FB14-455A-B6CA-1FD1AB5256F1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666188" y="45212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3.1.2</a:t>
            </a:r>
          </a:p>
        </p:txBody>
      </p:sp>
      <p:sp>
        <p:nvSpPr>
          <p:cNvPr id="316" name="PH_Contents__PH_AgendaItem_Name_L3___764976">
            <a:hlinkClick r:id="rId71" action="ppaction://hlinksldjump"/>
            <a:extLst>
              <a:ext uri="{FF2B5EF4-FFF2-40B4-BE49-F238E27FC236}">
                <a16:creationId xmlns:a16="http://schemas.microsoft.com/office/drawing/2014/main" id="{F3D265F3-84AC-41CD-B47D-B7E3ED96CEF1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224988" y="4521200"/>
            <a:ext cx="39878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1 - Step 2</a:t>
            </a:r>
          </a:p>
        </p:txBody>
      </p:sp>
      <p:sp>
        <p:nvSpPr>
          <p:cNvPr id="315" name="PH_Contents__PH_AgendaItem_Page_L3___38504">
            <a:hlinkClick r:id="rId72" action="ppaction://hlinksldjump"/>
            <a:extLst>
              <a:ext uri="{FF2B5EF4-FFF2-40B4-BE49-F238E27FC236}">
                <a16:creationId xmlns:a16="http://schemas.microsoft.com/office/drawing/2014/main" id="{831C3C87-3110-4AEF-A947-6C5E00EC00FA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336988" y="41275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17</a:t>
            </a:r>
          </a:p>
        </p:txBody>
      </p:sp>
      <p:sp>
        <p:nvSpPr>
          <p:cNvPr id="314" name="PH_Contents__PH_AgendaItem_Duration_L3___38504">
            <a:extLst>
              <a:ext uri="{FF2B5EF4-FFF2-40B4-BE49-F238E27FC236}">
                <a16:creationId xmlns:a16="http://schemas.microsoft.com/office/drawing/2014/main" id="{64815071-E137-4B9D-AAE9-2886C112F1F7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8651188" y="41275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13" name="PH_Contents__PH_AgendaItem_Slot_L3___38504">
            <a:extLst>
              <a:ext uri="{FF2B5EF4-FFF2-40B4-BE49-F238E27FC236}">
                <a16:creationId xmlns:a16="http://schemas.microsoft.com/office/drawing/2014/main" id="{FE2DE263-824A-4096-9996-98AE8D2D4853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330388" y="41275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12" name="PH_Contents__PH_AgendaItem_Owner_L3___38504">
            <a:extLst>
              <a:ext uri="{FF2B5EF4-FFF2-40B4-BE49-F238E27FC236}">
                <a16:creationId xmlns:a16="http://schemas.microsoft.com/office/drawing/2014/main" id="{F5618935-2919-49A6-AFE8-058CF7285905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263588" y="41275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11" name="PH_Contents__PH_AgendaItem_No_L3___38504">
            <a:extLst>
              <a:ext uri="{FF2B5EF4-FFF2-40B4-BE49-F238E27FC236}">
                <a16:creationId xmlns:a16="http://schemas.microsoft.com/office/drawing/2014/main" id="{5D28859A-3629-4721-8B3F-DB6D4763A739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666188" y="41275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3.1.1</a:t>
            </a:r>
          </a:p>
        </p:txBody>
      </p:sp>
      <p:sp>
        <p:nvSpPr>
          <p:cNvPr id="310" name="PH_Contents__PH_AgendaItem_Name_L3___38504">
            <a:hlinkClick r:id="rId72" action="ppaction://hlinksldjump"/>
            <a:extLst>
              <a:ext uri="{FF2B5EF4-FFF2-40B4-BE49-F238E27FC236}">
                <a16:creationId xmlns:a16="http://schemas.microsoft.com/office/drawing/2014/main" id="{7AE7D6DE-E62F-4DFA-9467-6BCDDDC6B10C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2224988" y="4127500"/>
            <a:ext cx="39878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1 - Step 1</a:t>
            </a:r>
          </a:p>
        </p:txBody>
      </p:sp>
      <p:sp>
        <p:nvSpPr>
          <p:cNvPr id="309" name="PH_Contents__PH_AgendaItem_Page_L2___454961">
            <a:hlinkClick r:id="rId73" action="ppaction://hlinksldjump"/>
            <a:extLst>
              <a:ext uri="{FF2B5EF4-FFF2-40B4-BE49-F238E27FC236}">
                <a16:creationId xmlns:a16="http://schemas.microsoft.com/office/drawing/2014/main" id="{7EB56431-4798-4C29-B993-07E65AE7463A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336988" y="37338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15</a:t>
            </a:r>
          </a:p>
        </p:txBody>
      </p:sp>
      <p:sp>
        <p:nvSpPr>
          <p:cNvPr id="308" name="PH_Contents__PH_AgendaItem_Duration_L2___454961">
            <a:extLst>
              <a:ext uri="{FF2B5EF4-FFF2-40B4-BE49-F238E27FC236}">
                <a16:creationId xmlns:a16="http://schemas.microsoft.com/office/drawing/2014/main" id="{7C0819DF-C05C-4DE8-98F1-545668D51AC6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8651188" y="37338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07" name="PH_Contents__PH_AgendaItem_Slot_L2___454961">
            <a:extLst>
              <a:ext uri="{FF2B5EF4-FFF2-40B4-BE49-F238E27FC236}">
                <a16:creationId xmlns:a16="http://schemas.microsoft.com/office/drawing/2014/main" id="{F06142A8-32D6-49C5-AA32-E2A0BE7BDA2C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7330388" y="37338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06" name="PH_Contents__PH_AgendaItem_Owner_L2___454961">
            <a:extLst>
              <a:ext uri="{FF2B5EF4-FFF2-40B4-BE49-F238E27FC236}">
                <a16:creationId xmlns:a16="http://schemas.microsoft.com/office/drawing/2014/main" id="{5DF5A34C-09F0-4C0C-AEFD-0DF51651C48A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6263588" y="37338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305" name="PH_Contents__PH_AgendaItem_No_L2___454961">
            <a:extLst>
              <a:ext uri="{FF2B5EF4-FFF2-40B4-BE49-F238E27FC236}">
                <a16:creationId xmlns:a16="http://schemas.microsoft.com/office/drawing/2014/main" id="{5257CEAB-256F-4B03-B12E-9759F7C6CD73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1132788" y="37338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3.1</a:t>
            </a:r>
          </a:p>
        </p:txBody>
      </p:sp>
      <p:sp>
        <p:nvSpPr>
          <p:cNvPr id="304" name="PH_Contents__PH_AgendaItem_Name_L2___454961">
            <a:hlinkClick r:id="rId73" action="ppaction://hlinksldjump"/>
            <a:extLst>
              <a:ext uri="{FF2B5EF4-FFF2-40B4-BE49-F238E27FC236}">
                <a16:creationId xmlns:a16="http://schemas.microsoft.com/office/drawing/2014/main" id="{04E64C7B-A9EB-4372-B3A1-521494996F5E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691588" y="37338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Sub-solution 1</a:t>
            </a:r>
          </a:p>
        </p:txBody>
      </p:sp>
      <p:sp>
        <p:nvSpPr>
          <p:cNvPr id="303" name="PH_Contents__PH_AgendaItem_Page___961073">
            <a:hlinkClick r:id="rId74" action="ppaction://hlinksldjump"/>
            <a:extLst>
              <a:ext uri="{FF2B5EF4-FFF2-40B4-BE49-F238E27FC236}">
                <a16:creationId xmlns:a16="http://schemas.microsoft.com/office/drawing/2014/main" id="{11956AD3-CA9C-4CDE-8109-12B6EADB8AB4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9336988" y="33401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14</a:t>
            </a:r>
          </a:p>
        </p:txBody>
      </p:sp>
      <p:sp>
        <p:nvSpPr>
          <p:cNvPr id="302" name="PH_Contents__PH_AgendaItem_Duration___961073">
            <a:extLst>
              <a:ext uri="{FF2B5EF4-FFF2-40B4-BE49-F238E27FC236}">
                <a16:creationId xmlns:a16="http://schemas.microsoft.com/office/drawing/2014/main" id="{7262EF72-DAC9-46CB-A9A8-0B5E83CE02D2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8651188" y="33401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301" name="PH_Contents__PH_AgendaItem_Slot___961073">
            <a:extLst>
              <a:ext uri="{FF2B5EF4-FFF2-40B4-BE49-F238E27FC236}">
                <a16:creationId xmlns:a16="http://schemas.microsoft.com/office/drawing/2014/main" id="{270F2C37-830B-4E99-8213-9A8321C03E81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7330388" y="33401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300" name="PH_Contents__PH_AgendaItem_Owner___961073">
            <a:extLst>
              <a:ext uri="{FF2B5EF4-FFF2-40B4-BE49-F238E27FC236}">
                <a16:creationId xmlns:a16="http://schemas.microsoft.com/office/drawing/2014/main" id="{37680887-0F7F-430B-8251-E0378DE5F147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263588" y="33401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99" name="PH_Contents__PH_AgendaItem_No___961073">
            <a:extLst>
              <a:ext uri="{FF2B5EF4-FFF2-40B4-BE49-F238E27FC236}">
                <a16:creationId xmlns:a16="http://schemas.microsoft.com/office/drawing/2014/main" id="{3E8F5F50-FE06-4E4E-AAFE-2310CCBD709D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573988" y="33401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</a:t>
            </a:r>
          </a:p>
        </p:txBody>
      </p:sp>
      <p:sp>
        <p:nvSpPr>
          <p:cNvPr id="298" name="PH_Contents__PH_AgendaItem_Name___961073">
            <a:hlinkClick r:id="rId74" action="ppaction://hlinksldjump"/>
            <a:extLst>
              <a:ext uri="{FF2B5EF4-FFF2-40B4-BE49-F238E27FC236}">
                <a16:creationId xmlns:a16="http://schemas.microsoft.com/office/drawing/2014/main" id="{1206FD17-BAF9-4AF3-BB79-224BE5413DA2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132788" y="33401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Solution</a:t>
            </a:r>
          </a:p>
        </p:txBody>
      </p:sp>
      <p:sp>
        <p:nvSpPr>
          <p:cNvPr id="297" name="PH_Contents__PH_AgendaItem_Page_L2___396844">
            <a:hlinkClick r:id="rId75" action="ppaction://hlinksldjump"/>
            <a:extLst>
              <a:ext uri="{FF2B5EF4-FFF2-40B4-BE49-F238E27FC236}">
                <a16:creationId xmlns:a16="http://schemas.microsoft.com/office/drawing/2014/main" id="{C82E4AE8-8E4B-4EC1-8F65-8E02004139F1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9336988" y="29464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12</a:t>
            </a:r>
          </a:p>
        </p:txBody>
      </p:sp>
      <p:sp>
        <p:nvSpPr>
          <p:cNvPr id="296" name="PH_Contents__PH_AgendaItem_Duration_L2___396844">
            <a:extLst>
              <a:ext uri="{FF2B5EF4-FFF2-40B4-BE49-F238E27FC236}">
                <a16:creationId xmlns:a16="http://schemas.microsoft.com/office/drawing/2014/main" id="{01065097-FBFB-48FD-92F2-556FC34F9A55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8651188" y="29464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95" name="PH_Contents__PH_AgendaItem_Slot_L2___396844">
            <a:extLst>
              <a:ext uri="{FF2B5EF4-FFF2-40B4-BE49-F238E27FC236}">
                <a16:creationId xmlns:a16="http://schemas.microsoft.com/office/drawing/2014/main" id="{12EC321B-D78D-4D07-972B-10CEBCD7D379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7330388" y="29464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94" name="PH_Contents__PH_AgendaItem_Owner_L2___396844">
            <a:extLst>
              <a:ext uri="{FF2B5EF4-FFF2-40B4-BE49-F238E27FC236}">
                <a16:creationId xmlns:a16="http://schemas.microsoft.com/office/drawing/2014/main" id="{32F16169-4A9F-4A85-A48A-33AC73B4CE5C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6263588" y="29464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93" name="PH_Contents__PH_AgendaItem_No_L2___396844">
            <a:extLst>
              <a:ext uri="{FF2B5EF4-FFF2-40B4-BE49-F238E27FC236}">
                <a16:creationId xmlns:a16="http://schemas.microsoft.com/office/drawing/2014/main" id="{E0643F4E-4240-4DA4-AC0A-BF91BBD2C65A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1132788" y="29464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2.2</a:t>
            </a:r>
          </a:p>
        </p:txBody>
      </p:sp>
      <p:sp>
        <p:nvSpPr>
          <p:cNvPr id="292" name="PH_Contents__PH_AgendaItem_Name_L2___396844">
            <a:hlinkClick r:id="rId75" action="ppaction://hlinksldjump"/>
            <a:extLst>
              <a:ext uri="{FF2B5EF4-FFF2-40B4-BE49-F238E27FC236}">
                <a16:creationId xmlns:a16="http://schemas.microsoft.com/office/drawing/2014/main" id="{6DFEB0D0-22D3-4BE3-804F-2D9650749C72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1691588" y="29464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 issue 2</a:t>
            </a:r>
          </a:p>
        </p:txBody>
      </p:sp>
      <p:sp>
        <p:nvSpPr>
          <p:cNvPr id="291" name="PH_Contents__PH_AgendaItem_Page_L2___346894">
            <a:hlinkClick r:id="rId76" action="ppaction://hlinksldjump"/>
            <a:extLst>
              <a:ext uri="{FF2B5EF4-FFF2-40B4-BE49-F238E27FC236}">
                <a16:creationId xmlns:a16="http://schemas.microsoft.com/office/drawing/2014/main" id="{F230498A-7934-4A37-AF12-4762A37479D6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9336988" y="25527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10</a:t>
            </a:r>
          </a:p>
        </p:txBody>
      </p:sp>
      <p:sp>
        <p:nvSpPr>
          <p:cNvPr id="290" name="PH_Contents__PH_AgendaItem_Duration_L2___346894">
            <a:extLst>
              <a:ext uri="{FF2B5EF4-FFF2-40B4-BE49-F238E27FC236}">
                <a16:creationId xmlns:a16="http://schemas.microsoft.com/office/drawing/2014/main" id="{58C9860D-FCBB-43B4-8780-2A9B41C120BF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8651188" y="25527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89" name="PH_Contents__PH_AgendaItem_Slot_L2___346894">
            <a:extLst>
              <a:ext uri="{FF2B5EF4-FFF2-40B4-BE49-F238E27FC236}">
                <a16:creationId xmlns:a16="http://schemas.microsoft.com/office/drawing/2014/main" id="{5705C7F2-0342-4552-A1AB-52A5BCEAAA9E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7330388" y="25527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88" name="PH_Contents__PH_AgendaItem_Owner_L2___346894">
            <a:extLst>
              <a:ext uri="{FF2B5EF4-FFF2-40B4-BE49-F238E27FC236}">
                <a16:creationId xmlns:a16="http://schemas.microsoft.com/office/drawing/2014/main" id="{FDC17393-8990-4B00-90F0-E6C290242648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6263588" y="25527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Jane Zane</a:t>
            </a:r>
          </a:p>
        </p:txBody>
      </p:sp>
      <p:sp>
        <p:nvSpPr>
          <p:cNvPr id="287" name="PH_Contents__PH_AgendaItem_No_L2___346894">
            <a:extLst>
              <a:ext uri="{FF2B5EF4-FFF2-40B4-BE49-F238E27FC236}">
                <a16:creationId xmlns:a16="http://schemas.microsoft.com/office/drawing/2014/main" id="{8DF074AE-A8E3-4A6D-8135-8F01E9F107ED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1132788" y="25527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2.1</a:t>
            </a:r>
          </a:p>
        </p:txBody>
      </p:sp>
      <p:sp>
        <p:nvSpPr>
          <p:cNvPr id="286" name="PH_Contents__PH_AgendaItem_Name_L2___346894">
            <a:hlinkClick r:id="rId76" action="ppaction://hlinksldjump"/>
            <a:extLst>
              <a:ext uri="{FF2B5EF4-FFF2-40B4-BE49-F238E27FC236}">
                <a16:creationId xmlns:a16="http://schemas.microsoft.com/office/drawing/2014/main" id="{A273E93A-95EA-4232-8C0E-4942C96330F7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1691588" y="2552700"/>
            <a:ext cx="45212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Sub issue 1</a:t>
            </a:r>
          </a:p>
        </p:txBody>
      </p:sp>
      <p:sp>
        <p:nvSpPr>
          <p:cNvPr id="285" name="PH_Contents__PH_AgendaItem_Page_Current___21448">
            <a:hlinkClick r:id="rId77" action="ppaction://hlinksldjump"/>
            <a:extLst>
              <a:ext uri="{FF2B5EF4-FFF2-40B4-BE49-F238E27FC236}">
                <a16:creationId xmlns:a16="http://schemas.microsoft.com/office/drawing/2014/main" id="{B9E17222-655C-4F91-9FD1-BA6DED5C3F81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9336988" y="2159000"/>
            <a:ext cx="635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4" name="PH_Contents__PH_AgendaItem_Duration_Current___21448">
            <a:extLst>
              <a:ext uri="{FF2B5EF4-FFF2-40B4-BE49-F238E27FC236}">
                <a16:creationId xmlns:a16="http://schemas.microsoft.com/office/drawing/2014/main" id="{89CE80B9-3652-485C-8056-A9A7BD7252D0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8651188" y="2159000"/>
            <a:ext cx="635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30min</a:t>
            </a:r>
          </a:p>
        </p:txBody>
      </p:sp>
      <p:sp>
        <p:nvSpPr>
          <p:cNvPr id="283" name="PH_Contents__PH_AgendaItem_Slot_Current___21448">
            <a:extLst>
              <a:ext uri="{FF2B5EF4-FFF2-40B4-BE49-F238E27FC236}">
                <a16:creationId xmlns:a16="http://schemas.microsoft.com/office/drawing/2014/main" id="{6C963E6F-B092-4CE0-9E93-E663E0A4542F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7330388" y="2159000"/>
            <a:ext cx="1270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09:00-09:30</a:t>
            </a:r>
          </a:p>
        </p:txBody>
      </p:sp>
      <p:sp>
        <p:nvSpPr>
          <p:cNvPr id="282" name="PH_Contents__PH_AgendaItem_Owner_Current___21448">
            <a:extLst>
              <a:ext uri="{FF2B5EF4-FFF2-40B4-BE49-F238E27FC236}">
                <a16:creationId xmlns:a16="http://schemas.microsoft.com/office/drawing/2014/main" id="{39CD1130-3650-454A-B742-81696A53549E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6263588" y="2159000"/>
            <a:ext cx="1016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Jane Zane</a:t>
            </a:r>
          </a:p>
        </p:txBody>
      </p:sp>
      <p:sp>
        <p:nvSpPr>
          <p:cNvPr id="281" name="PH_Contents__PH_AgendaItem_No_Current___21448">
            <a:extLst>
              <a:ext uri="{FF2B5EF4-FFF2-40B4-BE49-F238E27FC236}">
                <a16:creationId xmlns:a16="http://schemas.microsoft.com/office/drawing/2014/main" id="{00C24CCC-2F96-4116-9A75-6746656AFD61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573988" y="2159000"/>
            <a:ext cx="508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0" name="PH_Contents__PH_AgendaItem_Name_Current___21448">
            <a:hlinkClick r:id="rId77" action="ppaction://hlinksldjump"/>
            <a:extLst>
              <a:ext uri="{FF2B5EF4-FFF2-40B4-BE49-F238E27FC236}">
                <a16:creationId xmlns:a16="http://schemas.microsoft.com/office/drawing/2014/main" id="{CE4696E5-D5BC-4823-92A5-A81679D223B9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1132788" y="2159000"/>
            <a:ext cx="5080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1"/>
                </a:solidFill>
              </a:rPr>
              <a:t>Problem</a:t>
            </a:r>
          </a:p>
        </p:txBody>
      </p:sp>
      <p:sp>
        <p:nvSpPr>
          <p:cNvPr id="279" name="PH_Contents__PH_AgendaItem_Page___383881">
            <a:hlinkClick r:id="rId78" action="ppaction://hlinksldjump"/>
            <a:extLst>
              <a:ext uri="{FF2B5EF4-FFF2-40B4-BE49-F238E27FC236}">
                <a16:creationId xmlns:a16="http://schemas.microsoft.com/office/drawing/2014/main" id="{85CFF365-B6D2-4684-BADD-910CDEAB3F1E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9336988" y="17653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6</a:t>
            </a:r>
          </a:p>
        </p:txBody>
      </p:sp>
      <p:sp>
        <p:nvSpPr>
          <p:cNvPr id="278" name="PH_Contents__PH_AgendaItem_Duration___383881">
            <a:extLst>
              <a:ext uri="{FF2B5EF4-FFF2-40B4-BE49-F238E27FC236}">
                <a16:creationId xmlns:a16="http://schemas.microsoft.com/office/drawing/2014/main" id="{B0A2828F-DB13-42DF-A7EF-3EF35CF450BB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8651188" y="1765300"/>
            <a:ext cx="635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30min</a:t>
            </a:r>
          </a:p>
        </p:txBody>
      </p:sp>
      <p:sp>
        <p:nvSpPr>
          <p:cNvPr id="277" name="PH_Contents__PH_AgendaItem_Slot___383881">
            <a:extLst>
              <a:ext uri="{FF2B5EF4-FFF2-40B4-BE49-F238E27FC236}">
                <a16:creationId xmlns:a16="http://schemas.microsoft.com/office/drawing/2014/main" id="{7B3503A6-ADF1-4CF2-B0A8-2F04ADA88EFD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7330388" y="1765300"/>
            <a:ext cx="127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09:00-09:30</a:t>
            </a:r>
          </a:p>
        </p:txBody>
      </p:sp>
      <p:sp>
        <p:nvSpPr>
          <p:cNvPr id="276" name="PH_Contents__PH_AgendaItem_Owner___383881">
            <a:extLst>
              <a:ext uri="{FF2B5EF4-FFF2-40B4-BE49-F238E27FC236}">
                <a16:creationId xmlns:a16="http://schemas.microsoft.com/office/drawing/2014/main" id="{84745B28-45B0-4A58-A64B-DC1A07C97B92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6263588" y="1765300"/>
            <a:ext cx="1016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John Doe</a:t>
            </a:r>
          </a:p>
        </p:txBody>
      </p:sp>
      <p:sp>
        <p:nvSpPr>
          <p:cNvPr id="275" name="PH_Contents__PH_AgendaItem_No___383881">
            <a:extLst>
              <a:ext uri="{FF2B5EF4-FFF2-40B4-BE49-F238E27FC236}">
                <a16:creationId xmlns:a16="http://schemas.microsoft.com/office/drawing/2014/main" id="{2DD2D83B-8E6D-4F02-8C4F-2CCB1B2AE0A5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573988" y="1765300"/>
            <a:ext cx="508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>
                <a:solidFill>
                  <a:srgbClr val="7F7F7F"/>
                </a:solidFill>
              </a:rPr>
              <a:t>1</a:t>
            </a:r>
          </a:p>
        </p:txBody>
      </p:sp>
      <p:sp>
        <p:nvSpPr>
          <p:cNvPr id="274" name="PH_Contents__PH_AgendaItem_Name___383881">
            <a:hlinkClick r:id="rId78" action="ppaction://hlinksldjump"/>
            <a:extLst>
              <a:ext uri="{FF2B5EF4-FFF2-40B4-BE49-F238E27FC236}">
                <a16:creationId xmlns:a16="http://schemas.microsoft.com/office/drawing/2014/main" id="{EE2441D9-B0AD-47B2-9823-AD48C62DB0A5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1132788" y="1765300"/>
            <a:ext cx="5080000" cy="317500"/>
          </a:xfrm>
          <a:prstGeom prst="rect">
            <a:avLst/>
          </a:prstGeom>
          <a:noFill/>
          <a:ln w="10795" cap="flat" cmpd="sng" algn="ctr">
            <a:solidFill>
              <a:srgbClr val="F2F2F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7F7F7F"/>
                </a:solidFill>
              </a:rPr>
              <a:t>Initial position</a:t>
            </a:r>
          </a:p>
        </p:txBody>
      </p:sp>
      <p:sp>
        <p:nvSpPr>
          <p:cNvPr id="273" name="PH_Contents__PH_AgendaItem_Page_Header___ID">
            <a:hlinkClick r:id="" action="ppaction://noaction"/>
            <a:extLst>
              <a:ext uri="{FF2B5EF4-FFF2-40B4-BE49-F238E27FC236}">
                <a16:creationId xmlns:a16="http://schemas.microsoft.com/office/drawing/2014/main" id="{B655F6F4-28C2-4E82-9EC3-82E5C74C64AC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9336988" y="13716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Page</a:t>
            </a:r>
          </a:p>
        </p:txBody>
      </p:sp>
      <p:sp>
        <p:nvSpPr>
          <p:cNvPr id="272" name="PH_Contents__PH_AgendaItem_Duration_Header___ID">
            <a:extLst>
              <a:ext uri="{FF2B5EF4-FFF2-40B4-BE49-F238E27FC236}">
                <a16:creationId xmlns:a16="http://schemas.microsoft.com/office/drawing/2014/main" id="{628C27EC-46B9-4377-B408-88499DA495B9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8651188" y="1371600"/>
            <a:ext cx="635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Span</a:t>
            </a:r>
          </a:p>
        </p:txBody>
      </p:sp>
      <p:sp>
        <p:nvSpPr>
          <p:cNvPr id="271" name="PH_Contents__PH_AgendaItem_Slot_Header___ID">
            <a:extLst>
              <a:ext uri="{FF2B5EF4-FFF2-40B4-BE49-F238E27FC236}">
                <a16:creationId xmlns:a16="http://schemas.microsoft.com/office/drawing/2014/main" id="{6C43FE5F-1868-4978-A7D0-8880093C9FE8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7330388" y="1371600"/>
            <a:ext cx="127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Slot</a:t>
            </a:r>
          </a:p>
        </p:txBody>
      </p:sp>
      <p:sp>
        <p:nvSpPr>
          <p:cNvPr id="270" name="PH_Contents__PH_AgendaItem_Owner_Header___ID">
            <a:extLst>
              <a:ext uri="{FF2B5EF4-FFF2-40B4-BE49-F238E27FC236}">
                <a16:creationId xmlns:a16="http://schemas.microsoft.com/office/drawing/2014/main" id="{6F87B0EE-0DF7-41FC-A689-72A40124F5B7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6263588" y="1371600"/>
            <a:ext cx="1016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Owner</a:t>
            </a:r>
          </a:p>
        </p:txBody>
      </p:sp>
      <p:sp>
        <p:nvSpPr>
          <p:cNvPr id="269" name="PH_Contents__PH_AgendaItem_No_Header___ID">
            <a:extLst>
              <a:ext uri="{FF2B5EF4-FFF2-40B4-BE49-F238E27FC236}">
                <a16:creationId xmlns:a16="http://schemas.microsoft.com/office/drawing/2014/main" id="{E7CE9304-A56D-4B15-9502-45EE5136AE9E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573988" y="1371600"/>
            <a:ext cx="508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b="1" u="sng">
                <a:solidFill>
                  <a:srgbClr val="7F7F7F"/>
                </a:solidFill>
              </a:rPr>
              <a:t>No.</a:t>
            </a:r>
          </a:p>
        </p:txBody>
      </p:sp>
      <p:sp>
        <p:nvSpPr>
          <p:cNvPr id="268" name="PH_Contents__PH_AgendaItem_Name_Header___ID">
            <a:hlinkClick r:id="" action="ppaction://noaction"/>
            <a:extLst>
              <a:ext uri="{FF2B5EF4-FFF2-40B4-BE49-F238E27FC236}">
                <a16:creationId xmlns:a16="http://schemas.microsoft.com/office/drawing/2014/main" id="{C0DAD3B5-7EAA-4E28-8AC0-7FB139460F73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1132788" y="1371600"/>
            <a:ext cx="5080000" cy="3175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rgbClr val="7F7F7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>
                <a:solidFill>
                  <a:srgbClr val="7F7F7F"/>
                </a:solidFill>
              </a:rPr>
              <a:t>Agenda Item</a:t>
            </a:r>
          </a:p>
        </p:txBody>
      </p:sp>
      <p:sp>
        <p:nvSpPr>
          <p:cNvPr id="180" name="Title 179">
            <a:extLst>
              <a:ext uri="{FF2B5EF4-FFF2-40B4-BE49-F238E27FC236}">
                <a16:creationId xmlns:a16="http://schemas.microsoft.com/office/drawing/2014/main" id="{A098375D-25AB-4EAC-8916-9E406799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4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536575" y="1266825"/>
          <a:ext cx="10620375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73050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NO" val="AgendaMasterSlide"/>
  <p:tag name="PH" val="PH"/>
  <p:tag name="SETTINGSCREATESECTIONS" val="False"/>
  <p:tag name="MAINNOHIGHLIGHT" val="False"/>
  <p:tag name="PH_AGENDATABLE0" val="383881$#1$#1$#Initial position$#John Doe$#09:00-09:30$#30min$#1$#yes$#++1++++++"/>
  <p:tag name="PH_AGENDATABLE1" val="21448$#1$#2$#Problem$#Jane Zane$#09:00-09:30$#30min$#1$#yes$#++2++++++"/>
  <p:tag name="PH_AGENDATABLE2" val="346894$#2$#2.1$#Sub issue 1$#Jane Zane$#09:00-09:30$#30min$#1$#yes$#++2.++1+++"/>
  <p:tag name="PH_AGENDATABLE3" val="396844$#2$#2.2$#Sub issue 2$#Jane Zane$#09:00-09:30$#30min$#1$#yes$#++2.++2+++"/>
  <p:tag name="PH_AGENDATABLE4" val="961073$#1$#3$#Solution$#Jane Zane$#09:00-09:30$#30min$#1$#yes$#++3++++++"/>
  <p:tag name="PH_AGENDATABLE5" val="454961$#2$#3.1$#Sub-solution 1$#Jane Zane$#09:00-09:30$#30min$#1$#yes$#++3.++1+++"/>
  <p:tag name="PH_AGENDATABLE6" val="38504$#3$#3.1.1$#Sub-solution 1 - Step 1$#Jane Zane$#09:00-09:30$#30min$#1$#yes$#++3.++1.++1"/>
  <p:tag name="PH_AGENDATABLE7" val="764976$#3$#3.1.2$#Sub-solution 1 - Step 2$#Jane Zane$#09:00-09:30$#30min$#1$#yes$#++3.++1.++2"/>
  <p:tag name="PH_AGENDATABLE8" val="148678$#2$#3.2$#Sub-solution 2$#Jane Zane$#09:00-09:30$#30min$#1$#yes$#++3.++2+++"/>
  <p:tag name="PH_AGENDATABLE9" val="962176$#1$#4$#Summary$#Jane Zane$#09:00-09:30$#30min$#1$#yes$#++4++++++"/>
  <p:tag name="BEGINNERMOD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_Current"/>
  <p:tag name="PH" val="PH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_Current"/>
  <p:tag name="PH" val="PH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_Current"/>
  <p:tag name="PH" val="PH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_Current"/>
  <p:tag name="PH" val="PH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ointer_L3"/>
  <p:tag name="PH" val="PH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"/>
  <p:tag name="PH" val="PH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"/>
  <p:tag name="PH" val="PH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"/>
  <p:tag name="PH" val="PH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"/>
  <p:tag name="PH" val="PH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"/>
  <p:tag name="PH" val="P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"/>
  <p:tag name="PH" val="PH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ointer_L3_Current"/>
  <p:tag name="PH" val="PH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_Current"/>
  <p:tag name="PH" val="PH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_Current"/>
  <p:tag name="PH" val="PH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_Current"/>
  <p:tag name="PH" val="PH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_Current"/>
  <p:tag name="PH" val="PH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_Current"/>
  <p:tag name="PH" val="PH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_Current"/>
  <p:tag name="PH" val="PH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HighlightFrame"/>
  <p:tag name="PH" val="PH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HighlightTitle"/>
  <p:tag name="PH" val="P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Highlight_Outside"/>
  <p:tag name="PH" val="PH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WarningSticker"/>
  <p:tag name="PH" val="PH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TableOfContents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NO" val="383881"/>
  <p:tag name="PH-DIVIDER" val="Divider"/>
  <p:tag name="PH" val="PH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"/>
  <p:tag name="PH" val="PH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"/>
  <p:tag name="PH" val="PH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"/>
  <p:tag name="PH" val="PH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"/>
  <p:tag name="PH" val="PH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"/>
  <p:tag name="PH" val="PH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"/>
  <p:tag name="PH" val="PH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"/>
  <p:tag name="PH" val="PH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"/>
  <p:tag name="PH" val="PH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"/>
  <p:tag name="PH" val="PH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"/>
  <p:tag name="PH" val="PH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"/>
  <p:tag name="PH" val="PH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"/>
  <p:tag name="PH" val="PH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"/>
  <p:tag name="PH" val="PH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"/>
  <p:tag name="PH" val="PH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"/>
  <p:tag name="PH" val="PH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"/>
  <p:tag name="PH" val="PH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Current"/>
  <p:tag name="PH" val="PH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Current"/>
  <p:tag name="PH" val="PH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"/>
  <p:tag name="PH" val="PH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Current"/>
  <p:tag name="PH" val="PH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Current"/>
  <p:tag name="PH" val="PH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Current"/>
  <p:tag name="PH" val="PH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Current"/>
  <p:tag name="PH" val="PH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Header"/>
  <p:tag name="PH" val="PH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Header"/>
  <p:tag name="PH" val="PH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Header"/>
  <p:tag name="PH" val="PH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Header"/>
  <p:tag name="PH" val="PH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Header"/>
  <p:tag name="PH" val="PH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Header"/>
  <p:tag name="PH" val="PH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"/>
  <p:tag name="PH" val="PH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NO" val="21448"/>
  <p:tag name="PH-DIVIDER" val="Divider"/>
  <p:tag name="PH" val="PH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"/>
  <p:tag name="PH" val="PH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"/>
  <p:tag name="PH" val="PH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"/>
  <p:tag name="PH" val="PH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"/>
  <p:tag name="PH" val="PH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"/>
  <p:tag name="PH" val="PH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"/>
  <p:tag name="PH" val="PH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"/>
  <p:tag name="PH" val="PH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"/>
  <p:tag name="PH" val="P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"/>
  <p:tag name="PH" val="PH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"/>
  <p:tag name="PH" val="PH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"/>
  <p:tag name="PH" val="PH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"/>
  <p:tag name="PH" val="PH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"/>
  <p:tag name="PH" val="PH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"/>
  <p:tag name="PH" val="PH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"/>
  <p:tag name="PH" val="PH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"/>
  <p:tag name="PH" val="PH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Current"/>
  <p:tag name="PH" val="PH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"/>
  <p:tag name="PH" val="PH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Current"/>
  <p:tag name="PH" val="PH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Current"/>
  <p:tag name="PH" val="PH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Current"/>
  <p:tag name="PH" val="PH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Current"/>
  <p:tag name="PH" val="PH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Current"/>
  <p:tag name="PH" val="PH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"/>
  <p:tag name="PH" val="PH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Header"/>
  <p:tag name="PH" val="PH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Header"/>
  <p:tag name="PH" val="PH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Header"/>
  <p:tag name="PH" val="PH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Header"/>
  <p:tag name="PH" val="PH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Header"/>
  <p:tag name="PH" val="PH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Header"/>
  <p:tag name="PH" val="PH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NO" val="346894"/>
  <p:tag name="PH-DIVIDER" val="Divider"/>
  <p:tag name="PH" val="PH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"/>
  <p:tag name="PH" val="PH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"/>
  <p:tag name="PH" val="PH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"/>
  <p:tag name="PH" val="PH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"/>
  <p:tag name="PH" val="PH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"/>
  <p:tag name="PH" val="PH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"/>
  <p:tag name="PH" val="PH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"/>
  <p:tag name="PH" val="PH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"/>
  <p:tag name="PH" val="PH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"/>
  <p:tag name="PH" val="PH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"/>
  <p:tag name="PH" val="PH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"/>
  <p:tag name="PH" val="PH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"/>
  <p:tag name="PH" val="PH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_Current"/>
  <p:tag name="PH" val="PH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_Current"/>
  <p:tag name="PH" val="PH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_Current"/>
  <p:tag name="PH" val="PH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_Current"/>
  <p:tag name="PH" val="PH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_Current"/>
  <p:tag name="PH" val="PH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_Current"/>
  <p:tag name="PH" val="PH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Header"/>
  <p:tag name="PH" val="PH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Header"/>
  <p:tag name="PH" val="PH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Header"/>
  <p:tag name="PH" val="PH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Header"/>
  <p:tag name="PH" val="PH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Header"/>
  <p:tag name="PH" val="PH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Header"/>
  <p:tag name="PH" val="PH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NO" val="396844"/>
  <p:tag name="PH-DIVIDER" val="Divider"/>
  <p:tag name="PH" val="PH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"/>
  <p:tag name="PH" val="PH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"/>
  <p:tag name="PH" val="PH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"/>
  <p:tag name="PH" val="PH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"/>
  <p:tag name="PH" val="PH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"/>
  <p:tag name="PH" val="PH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"/>
  <p:tag name="PH" val="PH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"/>
  <p:tag name="PH" val="PH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"/>
  <p:tag name="PH" val="PH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"/>
  <p:tag name="PH" val="PH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"/>
  <p:tag name="PH" val="PH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"/>
  <p:tag name="PH" val="PH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"/>
  <p:tag name="PH" val="PH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_Current"/>
  <p:tag name="PH" val="PH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_Current"/>
  <p:tag name="PH" val="PH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_Current"/>
  <p:tag name="PH" val="PH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_Current"/>
  <p:tag name="PH" val="PH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_Current"/>
  <p:tag name="PH" val="PH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_Current"/>
  <p:tag name="PH" val="PH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Header"/>
  <p:tag name="PH" val="PH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Header"/>
  <p:tag name="PH" val="PH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Header"/>
  <p:tag name="PH" val="PH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Header"/>
  <p:tag name="PH" val="PH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Header"/>
  <p:tag name="PH" val="PH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Header"/>
  <p:tag name="PH" val="PH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NO" val="961073"/>
  <p:tag name="PH-DIVIDER" val="Divider"/>
  <p:tag name="PH" val="PH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"/>
  <p:tag name="PH" val="PH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"/>
  <p:tag name="PH" val="PH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"/>
  <p:tag name="PH" val="PH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"/>
  <p:tag name="PH" val="PH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"/>
  <p:tag name="PH" val="PH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"/>
  <p:tag name="PH" val="PH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"/>
  <p:tag name="PH" val="PH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"/>
  <p:tag name="PH" val="PH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"/>
  <p:tag name="PH" val="PH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"/>
  <p:tag name="PH" val="PH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"/>
  <p:tag name="PH" val="PH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"/>
  <p:tag name="PH" val="PH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Current"/>
  <p:tag name="PH" val="PH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Current"/>
  <p:tag name="PH" val="PH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Current"/>
  <p:tag name="PH" val="PH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Current"/>
  <p:tag name="PH" val="PH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Current"/>
  <p:tag name="PH" val="PH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Current"/>
  <p:tag name="PH" val="PH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Header"/>
  <p:tag name="PH" val="PH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Header"/>
  <p:tag name="PH" val="PH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Header"/>
  <p:tag name="PH" val="PH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Header"/>
  <p:tag name="PH" val="PH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Header"/>
  <p:tag name="PH" val="PH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Header"/>
  <p:tag name="PH" val="PH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NO" val="454961"/>
  <p:tag name="PH-DIVIDER" val="Divider"/>
  <p:tag name="PH" val="PH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"/>
  <p:tag name="PH" val="PH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"/>
  <p:tag name="PH" val="PH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"/>
  <p:tag name="PH" val="PH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"/>
  <p:tag name="PH" val="PH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"/>
  <p:tag name="PH" val="PH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"/>
  <p:tag name="PH" val="PH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"/>
  <p:tag name="PH" val="PH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"/>
  <p:tag name="PH" val="PH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"/>
  <p:tag name="PH" val="PH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"/>
  <p:tag name="PH" val="PH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"/>
  <p:tag name="PH" val="PH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"/>
  <p:tag name="PH" val="PH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_Current"/>
  <p:tag name="PH" val="PH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_Current"/>
  <p:tag name="PH" val="PH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_Current"/>
  <p:tag name="PH" val="PH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_Current"/>
  <p:tag name="PH" val="PH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_Current"/>
  <p:tag name="PH" val="PH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_Current"/>
  <p:tag name="PH" val="PH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Header"/>
  <p:tag name="PH" val="PH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Header"/>
  <p:tag name="PH" val="PH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Header"/>
  <p:tag name="PH" val="PH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Header"/>
  <p:tag name="PH" val="PH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Header"/>
  <p:tag name="PH" val="PH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Header"/>
  <p:tag name="PH" val="PH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NO" val="38504"/>
  <p:tag name="PH-DIVIDER" val="Divider"/>
  <p:tag name="PH" val="PH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"/>
  <p:tag name="PH" val="PH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"/>
  <p:tag name="PH" val="PH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"/>
  <p:tag name="PH" val="PH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"/>
  <p:tag name="PH" val="PH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"/>
  <p:tag name="PH" val="PH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"/>
  <p:tag name="PH" val="PH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_Current"/>
  <p:tag name="PH" val="PH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_Current"/>
  <p:tag name="PH" val="PH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_Current"/>
  <p:tag name="PH" val="PH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_Current"/>
  <p:tag name="PH" val="PH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_Current"/>
  <p:tag name="PH" val="PH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_Current"/>
  <p:tag name="PH" val="PH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Header"/>
  <p:tag name="PH" val="PH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Header"/>
  <p:tag name="PH" val="PH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Header"/>
  <p:tag name="PH" val="PH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Header"/>
  <p:tag name="PH" val="PH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Header"/>
  <p:tag name="PH" val="PH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Header"/>
  <p:tag name="PH" val="PH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NO" val="764976"/>
  <p:tag name="PH-DIVIDER" val="Divider"/>
  <p:tag name="PH" val="PH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_Current"/>
  <p:tag name="PH" val="PH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_Current"/>
  <p:tag name="PH" val="PH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_Current"/>
  <p:tag name="PH" val="PH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_Current"/>
  <p:tag name="PH" val="PH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_Current"/>
  <p:tag name="PH" val="PH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_Current"/>
  <p:tag name="PH" val="PH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"/>
  <p:tag name="PH" val="PH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"/>
  <p:tag name="PH" val="PH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"/>
  <p:tag name="PH" val="PH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"/>
  <p:tag name="PH" val="PH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"/>
  <p:tag name="PH" val="PH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"/>
  <p:tag name="PH" val="PH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Header"/>
  <p:tag name="PH" val="PH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Header"/>
  <p:tag name="PH" val="PH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Header"/>
  <p:tag name="PH" val="PH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Header"/>
  <p:tag name="PH" val="PH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Header"/>
  <p:tag name="PH" val="PH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Header"/>
  <p:tag name="PH" val="PH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Header"/>
  <p:tag name="PH" val="PH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Header"/>
  <p:tag name="PH" val="PH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Header"/>
  <p:tag name="PH" val="PH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Header"/>
  <p:tag name="PH" val="PH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NO" val="148678"/>
  <p:tag name="PH-DIVIDER" val="Divider"/>
  <p:tag name="PH" val="PH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Header"/>
  <p:tag name="PH" val="PH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_Current"/>
  <p:tag name="PH" val="PH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_Current"/>
  <p:tag name="PH" val="PH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_Current"/>
  <p:tag name="PH" val="PH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_Current"/>
  <p:tag name="PH" val="PH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_Current"/>
  <p:tag name="PH" val="PH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Header"/>
  <p:tag name="PH" val="PH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_Current"/>
  <p:tag name="PH" val="PH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"/>
  <p:tag name="PH" val="PH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"/>
  <p:tag name="PH" val="PH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"/>
  <p:tag name="PH" val="PH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"/>
  <p:tag name="PH" val="PH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"/>
  <p:tag name="PH" val="PH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"/>
  <p:tag name="PH" val="PH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"/>
  <p:tag name="PH" val="PH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"/>
  <p:tag name="PH" val="PH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"/>
  <p:tag name="PH" val="PH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Highlight_Instruction1"/>
  <p:tag name="PH" val="PH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"/>
  <p:tag name="PH" val="PH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"/>
  <p:tag name="PH" val="PH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"/>
  <p:tag name="PH" val="PH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_PositionBox"/>
  <p:tag name="PH" val="PH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Header"/>
  <p:tag name="PH" val="PH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Header"/>
  <p:tag name="PH" val="PH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Header"/>
  <p:tag name="PH" val="PH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Header"/>
  <p:tag name="PH" val="PH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Header"/>
  <p:tag name="PH" val="PH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Header"/>
  <p:tag name="PH" val="PH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Header"/>
  <p:tag name="PH" val="PH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Header"/>
  <p:tag name="PH" val="PH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Header"/>
  <p:tag name="PH" val="PH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NO" val="962176"/>
  <p:tag name="PH-DIVIDER" val="Divider"/>
  <p:tag name="PH" val="PH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Current"/>
  <p:tag name="PH" val="PH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Current"/>
  <p:tag name="PH" val="PH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Current"/>
  <p:tag name="PH" val="PH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Current"/>
  <p:tag name="PH" val="PH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Header"/>
  <p:tag name="PH" val="PH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Current"/>
  <p:tag name="PH" val="PH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Current"/>
  <p:tag name="PH" val="PH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"/>
  <p:tag name="PH" val="PH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"/>
  <p:tag name="PH" val="PH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Header"/>
  <p:tag name="PH" val="PH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"/>
  <p:tag name="PH" val="PH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"/>
  <p:tag name="PH" val="PH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"/>
  <p:tag name="PH" val="PH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"/>
  <p:tag name="PH" val="PH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"/>
  <p:tag name="PH" val="PH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"/>
  <p:tag name="PH" val="PH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"/>
  <p:tag name="PH" val="PH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"/>
  <p:tag name="PH" val="PH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"/>
  <p:tag name="PH" val="PH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"/>
  <p:tag name="PH" val="PH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Header"/>
  <p:tag name="PH" val="PH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ointer"/>
  <p:tag name="PH" val="PH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Header"/>
  <p:tag name="PH" val="PH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Header"/>
  <p:tag name="PH" val="PH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Header"/>
  <p:tag name="PH" val="PH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Header"/>
  <p:tag name="PH" val="PH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Header"/>
  <p:tag name="PH" val="PH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Header"/>
  <p:tag name="PH" val="P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ointer_Current"/>
  <p:tag name="PH" val="PH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Current"/>
  <p:tag name="PH" val="PH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Current"/>
  <p:tag name="PH" val="PH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Current"/>
  <p:tag name="PH" val="PH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Current"/>
  <p:tag name="PH" val="PH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Current"/>
  <p:tag name="PH" val="PH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Current"/>
  <p:tag name="PH" val="P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ointer_L2"/>
  <p:tag name="PH" val="PH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ointer_L2_Current"/>
  <p:tag name="PH" val="PH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_Current"/>
  <p:tag name="PH" val="PH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_Current"/>
  <p:tag name="PH" val="PH"/>
</p:tagLst>
</file>

<file path=ppt/theme/theme1.xml><?xml version="1.0" encoding="utf-8"?>
<a:theme xmlns:a="http://schemas.openxmlformats.org/drawingml/2006/main" name="Fra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C64"/>
      </a:accent1>
      <a:accent2>
        <a:srgbClr val="FF6969"/>
      </a:accent2>
      <a:accent3>
        <a:srgbClr val="50CDC8"/>
      </a:accent3>
      <a:accent4>
        <a:srgbClr val="C84D58"/>
      </a:accent4>
      <a:accent5>
        <a:srgbClr val="91C82D"/>
      </a:accent5>
      <a:accent6>
        <a:srgbClr val="55646E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_201024.potx" id="{F59D0B27-A1C5-426A-8CB0-D78C82F71BA0}" vid="{14731803-6173-402E-93AC-75DC931956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thena xmlns="http://schemas.microsoft.com/edu/athena" version="0.1.4983.0">
  <media embedded="true" recordStart="0" recordEnd="15602" recordLength="15602" start="0" end="15602" audioFormat="{00001610-0000-0010-8000-00AA00389B71}" audioRate="44100" muted="false" volume="0.8" fadeIn="0" fadeOut="0" videoFormat="{34363248-0000-0010-8000-00AA00389B71}" videoRate="10" videoWidth="1320" videoHeight="802"/>
</athena>
</file>

<file path=customXml/item2.xml><?xml version="1.0" encoding="utf-8"?>
<athena xmlns="http://schemas.microsoft.com/edu/athena" version="0.1.4983.0">
  <timings duration="15602"/>
</athena>
</file>

<file path=customXml/itemProps1.xml><?xml version="1.0" encoding="utf-8"?>
<ds:datastoreItem xmlns:ds="http://schemas.openxmlformats.org/officeDocument/2006/customXml" ds:itemID="{9D7B8365-F099-4DD3-84F0-7810344A3F5B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D4D44D26-5C71-453E-BF01-557A75AADEA6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1652</Words>
  <Application>Microsoft Office PowerPoint</Application>
  <PresentationFormat>Widescreen</PresentationFormat>
  <Paragraphs>961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Segoe UI</vt:lpstr>
      <vt:lpstr>Segoe UI Black</vt:lpstr>
      <vt:lpstr>Wingdings 2</vt:lpstr>
      <vt:lpstr>Frame</vt:lpstr>
      <vt:lpstr>Agenda Helper</vt:lpstr>
      <vt:lpstr>Agenda Helper creates and updates divider slides with great convenience</vt:lpstr>
      <vt:lpstr>Customizable and flexible layouts</vt:lpstr>
      <vt:lpstr>PowerPoint Presentation</vt:lpstr>
      <vt:lpstr>Contents</vt:lpstr>
      <vt:lpstr>Contents</vt:lpstr>
      <vt:lpstr>Initial Position</vt:lpstr>
      <vt:lpstr>Contents</vt:lpstr>
      <vt:lpstr>Problem</vt:lpstr>
      <vt:lpstr>Contents</vt:lpstr>
      <vt:lpstr>Sub issue 1</vt:lpstr>
      <vt:lpstr>Contents</vt:lpstr>
      <vt:lpstr>Sub issue 2</vt:lpstr>
      <vt:lpstr>Contents</vt:lpstr>
      <vt:lpstr>Contents</vt:lpstr>
      <vt:lpstr>Sub solution 1</vt:lpstr>
      <vt:lpstr>Contents</vt:lpstr>
      <vt:lpstr>Sub solution 1 – Step 1</vt:lpstr>
      <vt:lpstr>Contents</vt:lpstr>
      <vt:lpstr>Sub solution 1 – Step 2</vt:lpstr>
      <vt:lpstr>Contents</vt:lpstr>
      <vt:lpstr>Sub solution 2</vt:lpstr>
      <vt:lpstr>Contents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Helper</dc:title>
  <dc:creator>thors</dc:creator>
  <cp:lastModifiedBy>thors</cp:lastModifiedBy>
  <cp:revision>6</cp:revision>
  <dcterms:created xsi:type="dcterms:W3CDTF">2020-10-27T20:16:07Z</dcterms:created>
  <dcterms:modified xsi:type="dcterms:W3CDTF">2020-10-27T22:09:57Z</dcterms:modified>
</cp:coreProperties>
</file>