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3"/>
  </p:sldMasterIdLst>
  <p:sldIdLst>
    <p:sldId id="256" r:id="rId4"/>
    <p:sldId id="295" r:id="rId5"/>
    <p:sldId id="307" r:id="rId6"/>
    <p:sldId id="306" r:id="rId7"/>
    <p:sldId id="305" r:id="rId8"/>
    <p:sldId id="302" r:id="rId9"/>
    <p:sldId id="281" r:id="rId10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550" userDrawn="1">
          <p15:clr>
            <a:srgbClr val="A4A3A4"/>
          </p15:clr>
        </p15:guide>
        <p15:guide id="4" pos="2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6969"/>
    <a:srgbClr val="B4DC64"/>
    <a:srgbClr val="ED7D31"/>
    <a:srgbClr val="5B9BD5"/>
    <a:srgbClr val="70AC48"/>
    <a:srgbClr val="32C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434" autoAdjust="0"/>
  </p:normalViewPr>
  <p:slideViewPr>
    <p:cSldViewPr snapToGrid="0">
      <p:cViewPr varScale="1">
        <p:scale>
          <a:sx n="97" d="100"/>
          <a:sy n="97" d="100"/>
        </p:scale>
        <p:origin x="144" y="474"/>
      </p:cViewPr>
      <p:guideLst>
        <p:guide orient="horz" pos="2160"/>
        <p:guide pos="3840"/>
        <p:guide orient="horz" pos="550"/>
        <p:guide pos="2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0E18E39-586F-47B0-822C-F66482EED7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19402" y="2863236"/>
            <a:ext cx="4772598" cy="18808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84F55-DF69-4917-A10B-549B59FB77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39" y="1053000"/>
            <a:ext cx="6480161" cy="2376000"/>
          </a:xfrm>
        </p:spPr>
        <p:txBody>
          <a:bodyPr anchor="b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C7D205-DD75-4402-BB4C-6B2B8437E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39" y="3521075"/>
            <a:ext cx="6480161" cy="10080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6562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Green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9280932" y="864108"/>
            <a:ext cx="2911069" cy="59938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7029" y="6356352"/>
            <a:ext cx="2468636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2"/>
            <a:ext cx="51441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18" name="Gruppieren 9"/>
          <p:cNvGrpSpPr/>
          <p:nvPr userDrawn="1"/>
        </p:nvGrpSpPr>
        <p:grpSpPr>
          <a:xfrm>
            <a:off x="9280932" y="12701"/>
            <a:ext cx="2914650" cy="648000"/>
            <a:chOff x="0" y="0"/>
            <a:chExt cx="2914650" cy="64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143290"/>
              <a:ext cx="2914650" cy="381000"/>
            </a:xfrm>
            <a:prstGeom prst="rect">
              <a:avLst/>
            </a:prstGeom>
            <a:solidFill>
              <a:srgbClr val="70AC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Ins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b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Planning Helpers</a:t>
              </a:r>
              <a:r>
                <a:rPr lang="en-US" sz="2000" b="1" baseline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en-US" sz="20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0" name="Gruppieren 4"/>
            <p:cNvGrpSpPr/>
            <p:nvPr userDrawn="1"/>
          </p:nvGrpSpPr>
          <p:grpSpPr>
            <a:xfrm>
              <a:off x="99391" y="0"/>
              <a:ext cx="648000" cy="648000"/>
              <a:chOff x="99391" y="0"/>
              <a:chExt cx="648000" cy="648000"/>
            </a:xfrm>
          </p:grpSpPr>
          <p:sp>
            <p:nvSpPr>
              <p:cNvPr id="21" name="Oval 20"/>
              <p:cNvSpPr>
                <a:spLocks noChangeAspect="1"/>
              </p:cNvSpPr>
              <p:nvPr userDrawn="1"/>
            </p:nvSpPr>
            <p:spPr>
              <a:xfrm>
                <a:off x="99391" y="0"/>
                <a:ext cx="648000" cy="648000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691" y="62529"/>
                <a:ext cx="533400" cy="522941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7869" y="882539"/>
            <a:ext cx="2884131" cy="533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2061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9280932" y="864108"/>
            <a:ext cx="2911069" cy="59938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029" y="1250823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5167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7029" y="6356352"/>
            <a:ext cx="2468636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9" y="6356352"/>
            <a:ext cx="508604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18" name="Gruppieren 9"/>
          <p:cNvGrpSpPr/>
          <p:nvPr userDrawn="1"/>
        </p:nvGrpSpPr>
        <p:grpSpPr>
          <a:xfrm>
            <a:off x="9280932" y="12701"/>
            <a:ext cx="2914650" cy="648000"/>
            <a:chOff x="0" y="0"/>
            <a:chExt cx="2914650" cy="64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143290"/>
              <a:ext cx="2914650" cy="381000"/>
            </a:xfrm>
            <a:prstGeom prst="rect">
              <a:avLst/>
            </a:prstGeom>
            <a:solidFill>
              <a:srgbClr val="70AC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Ins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b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Planning Helpers</a:t>
              </a:r>
              <a:r>
                <a:rPr lang="en-US" sz="2000" b="1" baseline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en-US" sz="20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0" name="Gruppieren 4"/>
            <p:cNvGrpSpPr/>
            <p:nvPr userDrawn="1"/>
          </p:nvGrpSpPr>
          <p:grpSpPr>
            <a:xfrm>
              <a:off x="99391" y="0"/>
              <a:ext cx="648000" cy="648000"/>
              <a:chOff x="99391" y="0"/>
              <a:chExt cx="648000" cy="648000"/>
            </a:xfrm>
          </p:grpSpPr>
          <p:sp>
            <p:nvSpPr>
              <p:cNvPr id="21" name="Oval 20"/>
              <p:cNvSpPr>
                <a:spLocks noChangeAspect="1"/>
              </p:cNvSpPr>
              <p:nvPr userDrawn="1"/>
            </p:nvSpPr>
            <p:spPr>
              <a:xfrm>
                <a:off x="99391" y="0"/>
                <a:ext cx="648000" cy="648000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691" y="62529"/>
                <a:ext cx="533400" cy="522941"/>
              </a:xfrm>
              <a:prstGeom prst="rect">
                <a:avLst/>
              </a:prstGeom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Green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9280932" y="864108"/>
            <a:ext cx="2911069" cy="59938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7029" y="6356352"/>
            <a:ext cx="2468636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10/25/2020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69269" y="6356352"/>
            <a:ext cx="457623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uppieren 9"/>
          <p:cNvGrpSpPr/>
          <p:nvPr userDrawn="1"/>
        </p:nvGrpSpPr>
        <p:grpSpPr>
          <a:xfrm>
            <a:off x="9280932" y="12701"/>
            <a:ext cx="2914650" cy="648000"/>
            <a:chOff x="0" y="0"/>
            <a:chExt cx="2914650" cy="648000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143290"/>
              <a:ext cx="2914650" cy="381000"/>
            </a:xfrm>
            <a:prstGeom prst="rect">
              <a:avLst/>
            </a:prstGeom>
            <a:solidFill>
              <a:srgbClr val="70AC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Ins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b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Planning Helpers</a:t>
              </a:r>
              <a:r>
                <a:rPr lang="en-US" sz="2000" b="1" baseline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en-US" sz="20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8" name="Gruppieren 4"/>
            <p:cNvGrpSpPr/>
            <p:nvPr userDrawn="1"/>
          </p:nvGrpSpPr>
          <p:grpSpPr>
            <a:xfrm>
              <a:off x="99391" y="0"/>
              <a:ext cx="648000" cy="648000"/>
              <a:chOff x="99391" y="0"/>
              <a:chExt cx="648000" cy="648000"/>
            </a:xfrm>
          </p:grpSpPr>
          <p:sp>
            <p:nvSpPr>
              <p:cNvPr id="19" name="Oval 18"/>
              <p:cNvSpPr>
                <a:spLocks noChangeAspect="1"/>
              </p:cNvSpPr>
              <p:nvPr userDrawn="1"/>
            </p:nvSpPr>
            <p:spPr>
              <a:xfrm>
                <a:off x="99391" y="0"/>
                <a:ext cx="648000" cy="648000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691" y="62529"/>
                <a:ext cx="533400" cy="522941"/>
              </a:xfrm>
              <a:prstGeom prst="rect">
                <a:avLst/>
              </a:prstGeom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865765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9"/>
          <p:cNvGrpSpPr/>
          <p:nvPr userDrawn="1"/>
        </p:nvGrpSpPr>
        <p:grpSpPr>
          <a:xfrm>
            <a:off x="9280932" y="12701"/>
            <a:ext cx="2914650" cy="648000"/>
            <a:chOff x="0" y="0"/>
            <a:chExt cx="2914650" cy="64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143290"/>
              <a:ext cx="2914650" cy="381000"/>
            </a:xfrm>
            <a:prstGeom prst="rect">
              <a:avLst/>
            </a:prstGeom>
            <a:solidFill>
              <a:srgbClr val="70AC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Ins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b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Planning Helpers</a:t>
              </a:r>
              <a:r>
                <a:rPr lang="en-US" sz="2000" b="1" baseline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en-US" sz="20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9" name="Gruppieren 4"/>
            <p:cNvGrpSpPr/>
            <p:nvPr userDrawn="1"/>
          </p:nvGrpSpPr>
          <p:grpSpPr>
            <a:xfrm>
              <a:off x="99391" y="0"/>
              <a:ext cx="648000" cy="648000"/>
              <a:chOff x="99391" y="0"/>
              <a:chExt cx="648000" cy="648000"/>
            </a:xfrm>
          </p:grpSpPr>
          <p:sp>
            <p:nvSpPr>
              <p:cNvPr id="15" name="Oval 14"/>
              <p:cNvSpPr>
                <a:spLocks noChangeAspect="1"/>
              </p:cNvSpPr>
              <p:nvPr userDrawn="1"/>
            </p:nvSpPr>
            <p:spPr>
              <a:xfrm>
                <a:off x="99391" y="0"/>
                <a:ext cx="648000" cy="648000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691" y="62529"/>
                <a:ext cx="533400" cy="522941"/>
              </a:xfrm>
              <a:prstGeom prst="rect">
                <a:avLst/>
              </a:prstGeom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079545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malistic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9"/>
          <p:cNvGrpSpPr/>
          <p:nvPr userDrawn="1"/>
        </p:nvGrpSpPr>
        <p:grpSpPr>
          <a:xfrm>
            <a:off x="9280932" y="12701"/>
            <a:ext cx="2914650" cy="648000"/>
            <a:chOff x="0" y="0"/>
            <a:chExt cx="2914650" cy="64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143290"/>
              <a:ext cx="2914650" cy="381000"/>
            </a:xfrm>
            <a:prstGeom prst="rect">
              <a:avLst/>
            </a:prstGeom>
            <a:solidFill>
              <a:srgbClr val="70AC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Ins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b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Planning Helpers</a:t>
              </a:r>
              <a:r>
                <a:rPr lang="en-US" sz="2000" b="1" baseline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en-US" sz="20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9" name="Gruppieren 4"/>
            <p:cNvGrpSpPr/>
            <p:nvPr userDrawn="1"/>
          </p:nvGrpSpPr>
          <p:grpSpPr>
            <a:xfrm>
              <a:off x="99391" y="0"/>
              <a:ext cx="648000" cy="648000"/>
              <a:chOff x="99391" y="0"/>
              <a:chExt cx="648000" cy="648000"/>
            </a:xfrm>
          </p:grpSpPr>
          <p:sp>
            <p:nvSpPr>
              <p:cNvPr id="15" name="Oval 14"/>
              <p:cNvSpPr>
                <a:spLocks noChangeAspect="1"/>
              </p:cNvSpPr>
              <p:nvPr userDrawn="1"/>
            </p:nvSpPr>
            <p:spPr>
              <a:xfrm>
                <a:off x="99391" y="0"/>
                <a:ext cx="648000" cy="648000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691" y="62529"/>
                <a:ext cx="533400" cy="522941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7029" y="6356352"/>
            <a:ext cx="2468636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10/25/2020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69268" y="6356352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5275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9545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3761" y="967410"/>
            <a:ext cx="11636375" cy="4916556"/>
          </a:xfrm>
        </p:spPr>
        <p:txBody>
          <a:bodyPr anchor="ctr">
            <a:noAutofit/>
          </a:bodyPr>
          <a:lstStyle>
            <a:lvl1pPr>
              <a:buClr>
                <a:schemeClr val="bg1"/>
              </a:buClr>
              <a:defRPr sz="6000">
                <a:solidFill>
                  <a:schemeClr val="bg1"/>
                </a:solidFill>
                <a:latin typeface="+mj-lt"/>
              </a:defRPr>
            </a:lvl1pPr>
            <a:lvl2pPr>
              <a:buClr>
                <a:schemeClr val="bg1"/>
              </a:buClr>
              <a:defRPr sz="6000">
                <a:solidFill>
                  <a:schemeClr val="bg1"/>
                </a:solidFill>
                <a:latin typeface="+mj-lt"/>
              </a:defRPr>
            </a:lvl2pPr>
            <a:lvl3pPr>
              <a:buClr>
                <a:schemeClr val="bg1"/>
              </a:buClr>
              <a:defRPr sz="6000">
                <a:solidFill>
                  <a:schemeClr val="bg1"/>
                </a:solidFill>
                <a:latin typeface="+mj-lt"/>
              </a:defRPr>
            </a:lvl3pPr>
            <a:lvl4pPr>
              <a:buClr>
                <a:schemeClr val="bg1"/>
              </a:buClr>
              <a:defRPr sz="6000">
                <a:solidFill>
                  <a:schemeClr val="bg1"/>
                </a:solidFill>
                <a:latin typeface="+mj-lt"/>
              </a:defRPr>
            </a:lvl4pPr>
            <a:lvl5pPr>
              <a:buClr>
                <a:schemeClr val="bg1"/>
              </a:buClr>
              <a:defRPr sz="6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9961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7A0F67-FD02-4BFB-AEB4-8206B353F3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82A03E"/>
              </a:gs>
              <a:gs pos="37000">
                <a:srgbClr val="91B345"/>
              </a:gs>
              <a:gs pos="64000">
                <a:srgbClr val="91B345"/>
              </a:gs>
              <a:gs pos="100000">
                <a:srgbClr val="CCDDA7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44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5291" cy="486833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412610" y="5363419"/>
            <a:ext cx="93800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0" dirty="0">
                <a:solidFill>
                  <a:schemeClr val="accent1"/>
                </a:solidFill>
              </a:rPr>
              <a:t>www.planning-helpers.com</a:t>
            </a:r>
            <a:endParaRPr lang="en-US" sz="6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9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01BF7-7033-49C9-AF4B-772A3F7F3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8D0E5C-F3D0-4EE0-ABF7-39AF9F35F1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23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7029" y="163287"/>
            <a:ext cx="10283752" cy="79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7029" y="1266824"/>
            <a:ext cx="10620000" cy="4680000"/>
          </a:xfrm>
        </p:spPr>
        <p:txBody>
          <a:bodyPr/>
          <a:lstStyle>
            <a:lvl1pPr>
              <a:buSzPct val="150000"/>
              <a:defRPr/>
            </a:lvl1pPr>
            <a:lvl2pPr marL="685800" indent="-182880">
              <a:buSzPct val="150000"/>
              <a:buFont typeface="Segoe UI" panose="020B0502040204020203" pitchFamily="34" charset="0"/>
              <a:buChar char="­"/>
              <a:defRPr/>
            </a:lvl2pPr>
            <a:lvl3pPr marL="1143000" indent="-182880">
              <a:buSzPct val="150000"/>
              <a:buFont typeface="Segoe UI" panose="020B0502040204020203" pitchFamily="34" charset="0"/>
              <a:buChar char="­"/>
              <a:defRPr/>
            </a:lvl3pPr>
            <a:lvl4pPr marL="1600200" indent="-182880">
              <a:buSzPct val="150000"/>
              <a:buFont typeface="Segoe UI" panose="020B0502040204020203" pitchFamily="34" charset="0"/>
              <a:buChar char="­"/>
              <a:defRPr/>
            </a:lvl4pPr>
            <a:lvl5pPr marL="2057400" indent="-182880">
              <a:buSzPct val="150000"/>
              <a:buFont typeface="Segoe UI" panose="020B0502040204020203" pitchFamily="34" charset="0"/>
              <a:buChar char="­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96634BD-74F1-44EF-8A8A-30E8CEC2A86E}"/>
              </a:ext>
            </a:extLst>
          </p:cNvPr>
          <p:cNvCxnSpPr>
            <a:cxnSpLocks/>
          </p:cNvCxnSpPr>
          <p:nvPr userDrawn="1"/>
        </p:nvCxnSpPr>
        <p:spPr>
          <a:xfrm>
            <a:off x="537029" y="1125000"/>
            <a:ext cx="1032272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EB0699FD-C7DC-4868-AB4F-8389584F72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90773" y="163287"/>
            <a:ext cx="1005549" cy="101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7029" y="163287"/>
            <a:ext cx="10283752" cy="8466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0699FD-C7DC-4868-AB4F-8389584F72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90773" y="163287"/>
            <a:ext cx="1005549" cy="101581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1F07D3-1D96-436E-BD1E-7021FDDF38E7}"/>
              </a:ext>
            </a:extLst>
          </p:cNvPr>
          <p:cNvCxnSpPr>
            <a:cxnSpLocks/>
          </p:cNvCxnSpPr>
          <p:nvPr userDrawn="1"/>
        </p:nvCxnSpPr>
        <p:spPr>
          <a:xfrm>
            <a:off x="537029" y="1125000"/>
            <a:ext cx="1032272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88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EDF416D-381F-4A42-BD4D-79E8645B44F7}"/>
              </a:ext>
            </a:extLst>
          </p:cNvPr>
          <p:cNvSpPr/>
          <p:nvPr userDrawn="1"/>
        </p:nvSpPr>
        <p:spPr>
          <a:xfrm>
            <a:off x="537028" y="1741714"/>
            <a:ext cx="10310972" cy="4246197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93AB1-4F53-4EFB-8133-E562315EF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A8A656D-D915-4479-9985-F7D763D1F393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1E3183-CE62-40DB-B58C-162DFF1F31DC}"/>
              </a:ext>
            </a:extLst>
          </p:cNvPr>
          <p:cNvSpPr txBox="1"/>
          <p:nvPr userDrawn="1"/>
        </p:nvSpPr>
        <p:spPr>
          <a:xfrm>
            <a:off x="791102" y="1904267"/>
            <a:ext cx="792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/>
              <a:t>This is a placeholder for a content slide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DE3B3E-6D69-4CF4-87D1-BF0F4529276D}"/>
              </a:ext>
            </a:extLst>
          </p:cNvPr>
          <p:cNvSpPr txBox="1"/>
          <p:nvPr userDrawn="1"/>
        </p:nvSpPr>
        <p:spPr>
          <a:xfrm>
            <a:off x="537028" y="440359"/>
            <a:ext cx="7752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noProof="0" dirty="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This</a:t>
            </a:r>
            <a:r>
              <a:rPr lang="en-US" sz="2400" noProof="0" dirty="0">
                <a:latin typeface="Segoe UI" panose="020B0502040204020203" pitchFamily="34" charset="0"/>
                <a:cs typeface="Segoe UI" panose="020B0502040204020203" pitchFamily="34" charset="0"/>
              </a:rPr>
              <a:t> is a placeholder for a content slide</a:t>
            </a:r>
          </a:p>
        </p:txBody>
      </p:sp>
      <p:pic>
        <p:nvPicPr>
          <p:cNvPr id="13" name="Graphic 12" descr="Bar chart">
            <a:extLst>
              <a:ext uri="{FF2B5EF4-FFF2-40B4-BE49-F238E27FC236}">
                <a16:creationId xmlns:a16="http://schemas.microsoft.com/office/drawing/2014/main" id="{14CA9A7E-4647-484A-A0EB-643485E37A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2116" y="2903826"/>
            <a:ext cx="3084086" cy="3084086"/>
          </a:xfrm>
          <a:prstGeom prst="rect">
            <a:avLst/>
          </a:prstGeom>
        </p:spPr>
      </p:pic>
      <p:pic>
        <p:nvPicPr>
          <p:cNvPr id="16" name="Graphic 15" descr="Statistics">
            <a:extLst>
              <a:ext uri="{FF2B5EF4-FFF2-40B4-BE49-F238E27FC236}">
                <a16:creationId xmlns:a16="http://schemas.microsoft.com/office/drawing/2014/main" id="{B6D8D9FB-C2ED-482E-9B0A-976A3433AA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02723" y="2903826"/>
            <a:ext cx="3084086" cy="30840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EC532F-7468-44D1-B8A8-DD78D739537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90773" y="163287"/>
            <a:ext cx="1005549" cy="101581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8F644D-32C0-4DCC-9B5E-BFEE616FFA30}"/>
              </a:ext>
            </a:extLst>
          </p:cNvPr>
          <p:cNvCxnSpPr>
            <a:cxnSpLocks/>
          </p:cNvCxnSpPr>
          <p:nvPr userDrawn="1"/>
        </p:nvCxnSpPr>
        <p:spPr>
          <a:xfrm>
            <a:off x="537029" y="1125000"/>
            <a:ext cx="1032272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68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EDF416D-381F-4A42-BD4D-79E8645B44F7}"/>
              </a:ext>
            </a:extLst>
          </p:cNvPr>
          <p:cNvSpPr/>
          <p:nvPr userDrawn="1"/>
        </p:nvSpPr>
        <p:spPr>
          <a:xfrm>
            <a:off x="537028" y="1741714"/>
            <a:ext cx="10310972" cy="4246197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93AB1-4F53-4EFB-8133-E562315EF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A8A656D-D915-4479-9985-F7D763D1F393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1E3183-CE62-40DB-B58C-162DFF1F31DC}"/>
              </a:ext>
            </a:extLst>
          </p:cNvPr>
          <p:cNvSpPr txBox="1"/>
          <p:nvPr userDrawn="1"/>
        </p:nvSpPr>
        <p:spPr>
          <a:xfrm>
            <a:off x="791102" y="1904267"/>
            <a:ext cx="792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/>
              <a:t>This is a placeholder for a content slide</a:t>
            </a:r>
          </a:p>
        </p:txBody>
      </p:sp>
      <p:pic>
        <p:nvPicPr>
          <p:cNvPr id="13" name="Graphic 12" descr="Bar chart">
            <a:extLst>
              <a:ext uri="{FF2B5EF4-FFF2-40B4-BE49-F238E27FC236}">
                <a16:creationId xmlns:a16="http://schemas.microsoft.com/office/drawing/2014/main" id="{14CA9A7E-4647-484A-A0EB-643485E37A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2116" y="2903826"/>
            <a:ext cx="3084086" cy="3084086"/>
          </a:xfrm>
          <a:prstGeom prst="rect">
            <a:avLst/>
          </a:prstGeom>
        </p:spPr>
      </p:pic>
      <p:pic>
        <p:nvPicPr>
          <p:cNvPr id="16" name="Graphic 15" descr="Statistics">
            <a:extLst>
              <a:ext uri="{FF2B5EF4-FFF2-40B4-BE49-F238E27FC236}">
                <a16:creationId xmlns:a16="http://schemas.microsoft.com/office/drawing/2014/main" id="{B6D8D9FB-C2ED-482E-9B0A-976A3433AA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02723" y="2903826"/>
            <a:ext cx="3084086" cy="30840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EC532F-7468-44D1-B8A8-DD78D739537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90773" y="163287"/>
            <a:ext cx="1005549" cy="101581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8F644D-32C0-4DCC-9B5E-BFEE616FFA30}"/>
              </a:ext>
            </a:extLst>
          </p:cNvPr>
          <p:cNvCxnSpPr>
            <a:cxnSpLocks/>
          </p:cNvCxnSpPr>
          <p:nvPr userDrawn="1"/>
        </p:nvCxnSpPr>
        <p:spPr>
          <a:xfrm>
            <a:off x="537029" y="1125000"/>
            <a:ext cx="1032272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061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762001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ctr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670246"/>
            <a:ext cx="7345367" cy="914400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7029" y="6356352"/>
            <a:ext cx="2468636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9" y="6356352"/>
            <a:ext cx="527235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" t="-162" r="77527" b="162"/>
          <a:stretch/>
        </p:blipFill>
        <p:spPr>
          <a:xfrm>
            <a:off x="9280932" y="760802"/>
            <a:ext cx="2931792" cy="5335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B28D0-D3E9-49F0-BCE0-058113FBE1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3540" y="1031579"/>
            <a:ext cx="2396030" cy="94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29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7029" y="6356352"/>
            <a:ext cx="2468636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9" y="6356352"/>
            <a:ext cx="504613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8" name="Gruppieren 9"/>
          <p:cNvGrpSpPr/>
          <p:nvPr userDrawn="1"/>
        </p:nvGrpSpPr>
        <p:grpSpPr>
          <a:xfrm>
            <a:off x="9280932" y="12701"/>
            <a:ext cx="2914650" cy="648000"/>
            <a:chOff x="0" y="0"/>
            <a:chExt cx="2914650" cy="64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143290"/>
              <a:ext cx="2914650" cy="381000"/>
            </a:xfrm>
            <a:prstGeom prst="rect">
              <a:avLst/>
            </a:prstGeom>
            <a:solidFill>
              <a:srgbClr val="70AC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Ins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b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Planning Helpers</a:t>
              </a:r>
              <a:r>
                <a:rPr lang="en-US" sz="2000" b="1" baseline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en-US" sz="20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0" name="Gruppieren 4"/>
            <p:cNvGrpSpPr/>
            <p:nvPr userDrawn="1"/>
          </p:nvGrpSpPr>
          <p:grpSpPr>
            <a:xfrm>
              <a:off x="99391" y="0"/>
              <a:ext cx="648000" cy="648000"/>
              <a:chOff x="99391" y="0"/>
              <a:chExt cx="648000" cy="648000"/>
            </a:xfrm>
          </p:grpSpPr>
          <p:sp>
            <p:nvSpPr>
              <p:cNvPr id="21" name="Oval 20"/>
              <p:cNvSpPr>
                <a:spLocks noChangeAspect="1"/>
              </p:cNvSpPr>
              <p:nvPr userDrawn="1"/>
            </p:nvSpPr>
            <p:spPr>
              <a:xfrm>
                <a:off x="99391" y="0"/>
                <a:ext cx="648000" cy="648000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691" y="62529"/>
                <a:ext cx="533400" cy="522941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7029" y="1266824"/>
            <a:ext cx="10620000" cy="468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028" y="1244599"/>
            <a:ext cx="8378371" cy="4956049"/>
          </a:xfrm>
        </p:spPr>
        <p:txBody>
          <a:bodyPr tIns="18000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7029" y="6356352"/>
            <a:ext cx="2468636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9" y="6356352"/>
            <a:ext cx="504613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9280932" y="864108"/>
            <a:ext cx="2911069" cy="59938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uppieren 9"/>
          <p:cNvGrpSpPr/>
          <p:nvPr userDrawn="1"/>
        </p:nvGrpSpPr>
        <p:grpSpPr>
          <a:xfrm>
            <a:off x="9280932" y="12701"/>
            <a:ext cx="2914650" cy="648000"/>
            <a:chOff x="0" y="0"/>
            <a:chExt cx="2914650" cy="64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143290"/>
              <a:ext cx="2914650" cy="381000"/>
            </a:xfrm>
            <a:prstGeom prst="rect">
              <a:avLst/>
            </a:prstGeom>
            <a:solidFill>
              <a:srgbClr val="70AC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Ins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b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Planning Helpers</a:t>
              </a:r>
              <a:r>
                <a:rPr lang="en-US" sz="2000" b="1" baseline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en-US" sz="20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0" name="Gruppieren 4"/>
            <p:cNvGrpSpPr/>
            <p:nvPr userDrawn="1"/>
          </p:nvGrpSpPr>
          <p:grpSpPr>
            <a:xfrm>
              <a:off x="99391" y="0"/>
              <a:ext cx="648000" cy="648000"/>
              <a:chOff x="99391" y="0"/>
              <a:chExt cx="648000" cy="648000"/>
            </a:xfrm>
          </p:grpSpPr>
          <p:sp>
            <p:nvSpPr>
              <p:cNvPr id="21" name="Oval 20"/>
              <p:cNvSpPr>
                <a:spLocks noChangeAspect="1"/>
              </p:cNvSpPr>
              <p:nvPr userDrawn="1"/>
            </p:nvSpPr>
            <p:spPr>
              <a:xfrm>
                <a:off x="99391" y="0"/>
                <a:ext cx="648000" cy="648000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691" y="62529"/>
                <a:ext cx="533400" cy="522941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644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" t="-162" r="79534" b="162"/>
          <a:stretch/>
        </p:blipFill>
        <p:spPr>
          <a:xfrm>
            <a:off x="9282133" y="858527"/>
            <a:ext cx="2913449" cy="600038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028" y="1247775"/>
            <a:ext cx="8378371" cy="4736974"/>
          </a:xfrm>
        </p:spPr>
        <p:txBody>
          <a:bodyPr tIns="18000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7029" y="6356352"/>
            <a:ext cx="2468636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9" y="6356352"/>
            <a:ext cx="504613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18" name="Gruppieren 9"/>
          <p:cNvGrpSpPr/>
          <p:nvPr userDrawn="1"/>
        </p:nvGrpSpPr>
        <p:grpSpPr>
          <a:xfrm>
            <a:off x="9280932" y="12701"/>
            <a:ext cx="2914650" cy="648000"/>
            <a:chOff x="0" y="0"/>
            <a:chExt cx="2914650" cy="64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143290"/>
              <a:ext cx="2914650" cy="381000"/>
            </a:xfrm>
            <a:prstGeom prst="rect">
              <a:avLst/>
            </a:prstGeom>
            <a:solidFill>
              <a:srgbClr val="70AC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Ins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b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Planning Helpers</a:t>
              </a:r>
              <a:r>
                <a:rPr lang="en-US" sz="2000" b="1" baseline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en-US" sz="20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0" name="Gruppieren 4"/>
            <p:cNvGrpSpPr/>
            <p:nvPr userDrawn="1"/>
          </p:nvGrpSpPr>
          <p:grpSpPr>
            <a:xfrm>
              <a:off x="99391" y="0"/>
              <a:ext cx="648000" cy="648000"/>
              <a:chOff x="99391" y="0"/>
              <a:chExt cx="648000" cy="648000"/>
            </a:xfrm>
          </p:grpSpPr>
          <p:sp>
            <p:nvSpPr>
              <p:cNvPr id="21" name="Oval 20"/>
              <p:cNvSpPr>
                <a:spLocks noChangeAspect="1"/>
              </p:cNvSpPr>
              <p:nvPr userDrawn="1"/>
            </p:nvSpPr>
            <p:spPr>
              <a:xfrm>
                <a:off x="99391" y="0"/>
                <a:ext cx="648000" cy="648000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691" y="62529"/>
                <a:ext cx="533400" cy="522941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5423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7028" y="163287"/>
            <a:ext cx="10647439" cy="846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029" y="1257753"/>
            <a:ext cx="10647439" cy="47365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53540" y="6329588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6" r:id="rId2"/>
    <p:sldLayoutId id="2147483860" r:id="rId3"/>
    <p:sldLayoutId id="2147483858" r:id="rId4"/>
    <p:sldLayoutId id="2147483861" r:id="rId5"/>
    <p:sldLayoutId id="2147483862" r:id="rId6"/>
    <p:sldLayoutId id="2147483842" r:id="rId7"/>
    <p:sldLayoutId id="2147483851" r:id="rId8"/>
    <p:sldLayoutId id="2147483850" r:id="rId9"/>
    <p:sldLayoutId id="2147483844" r:id="rId10"/>
    <p:sldLayoutId id="2147483843" r:id="rId11"/>
    <p:sldLayoutId id="2147483845" r:id="rId12"/>
    <p:sldLayoutId id="2147483846" r:id="rId13"/>
    <p:sldLayoutId id="2147483855" r:id="rId14"/>
    <p:sldLayoutId id="2147483847" r:id="rId15"/>
    <p:sldLayoutId id="2147483848" r:id="rId16"/>
    <p:sldLayoutId id="2147483859" r:id="rId17"/>
    <p:sldLayoutId id="2147483849" r:id="rId18"/>
    <p:sldLayoutId id="2147483863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spc="-60" baseline="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28.xml"/><Relationship Id="rId21" Type="http://schemas.openxmlformats.org/officeDocument/2006/relationships/tags" Target="../tags/tag23.xml"/><Relationship Id="rId42" Type="http://schemas.openxmlformats.org/officeDocument/2006/relationships/tags" Target="../tags/tag44.xml"/><Relationship Id="rId47" Type="http://schemas.openxmlformats.org/officeDocument/2006/relationships/tags" Target="../tags/tag49.xml"/><Relationship Id="rId63" Type="http://schemas.openxmlformats.org/officeDocument/2006/relationships/tags" Target="../tags/tag65.xml"/><Relationship Id="rId68" Type="http://schemas.openxmlformats.org/officeDocument/2006/relationships/tags" Target="../tags/tag70.xml"/><Relationship Id="rId16" Type="http://schemas.openxmlformats.org/officeDocument/2006/relationships/tags" Target="../tags/tag1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tags" Target="../tags/tag34.xml"/><Relationship Id="rId37" Type="http://schemas.openxmlformats.org/officeDocument/2006/relationships/tags" Target="../tags/tag39.xml"/><Relationship Id="rId40" Type="http://schemas.openxmlformats.org/officeDocument/2006/relationships/tags" Target="../tags/tag42.xml"/><Relationship Id="rId45" Type="http://schemas.openxmlformats.org/officeDocument/2006/relationships/tags" Target="../tags/tag47.xml"/><Relationship Id="rId53" Type="http://schemas.openxmlformats.org/officeDocument/2006/relationships/tags" Target="../tags/tag55.xml"/><Relationship Id="rId58" Type="http://schemas.openxmlformats.org/officeDocument/2006/relationships/tags" Target="../tags/tag60.xml"/><Relationship Id="rId66" Type="http://schemas.openxmlformats.org/officeDocument/2006/relationships/tags" Target="../tags/tag68.xml"/><Relationship Id="rId74" Type="http://schemas.openxmlformats.org/officeDocument/2006/relationships/slideLayout" Target="../slideLayouts/slideLayout19.xml"/><Relationship Id="rId5" Type="http://schemas.openxmlformats.org/officeDocument/2006/relationships/tags" Target="../tags/tag7.xml"/><Relationship Id="rId61" Type="http://schemas.openxmlformats.org/officeDocument/2006/relationships/tags" Target="../tags/tag63.xml"/><Relationship Id="rId19" Type="http://schemas.openxmlformats.org/officeDocument/2006/relationships/tags" Target="../tags/tag2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tags" Target="../tags/tag37.xml"/><Relationship Id="rId43" Type="http://schemas.openxmlformats.org/officeDocument/2006/relationships/tags" Target="../tags/tag45.xml"/><Relationship Id="rId48" Type="http://schemas.openxmlformats.org/officeDocument/2006/relationships/tags" Target="../tags/tag50.xml"/><Relationship Id="rId56" Type="http://schemas.openxmlformats.org/officeDocument/2006/relationships/tags" Target="../tags/tag58.xml"/><Relationship Id="rId64" Type="http://schemas.openxmlformats.org/officeDocument/2006/relationships/tags" Target="../tags/tag66.xml"/><Relationship Id="rId69" Type="http://schemas.openxmlformats.org/officeDocument/2006/relationships/tags" Target="../tags/tag71.xml"/><Relationship Id="rId77" Type="http://schemas.openxmlformats.org/officeDocument/2006/relationships/slide" Target="slide4.xml"/><Relationship Id="rId8" Type="http://schemas.openxmlformats.org/officeDocument/2006/relationships/tags" Target="../tags/tag10.xml"/><Relationship Id="rId51" Type="http://schemas.openxmlformats.org/officeDocument/2006/relationships/tags" Target="../tags/tag53.xml"/><Relationship Id="rId72" Type="http://schemas.openxmlformats.org/officeDocument/2006/relationships/tags" Target="../tags/tag74.xml"/><Relationship Id="rId3" Type="http://schemas.openxmlformats.org/officeDocument/2006/relationships/tags" Target="../tags/tag5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tags" Target="../tags/tag35.xml"/><Relationship Id="rId38" Type="http://schemas.openxmlformats.org/officeDocument/2006/relationships/tags" Target="../tags/tag40.xml"/><Relationship Id="rId46" Type="http://schemas.openxmlformats.org/officeDocument/2006/relationships/tags" Target="../tags/tag48.xml"/><Relationship Id="rId59" Type="http://schemas.openxmlformats.org/officeDocument/2006/relationships/tags" Target="../tags/tag61.xml"/><Relationship Id="rId67" Type="http://schemas.openxmlformats.org/officeDocument/2006/relationships/tags" Target="../tags/tag69.xml"/><Relationship Id="rId20" Type="http://schemas.openxmlformats.org/officeDocument/2006/relationships/tags" Target="../tags/tag22.xml"/><Relationship Id="rId41" Type="http://schemas.openxmlformats.org/officeDocument/2006/relationships/tags" Target="../tags/tag43.xml"/><Relationship Id="rId54" Type="http://schemas.openxmlformats.org/officeDocument/2006/relationships/tags" Target="../tags/tag56.xml"/><Relationship Id="rId62" Type="http://schemas.openxmlformats.org/officeDocument/2006/relationships/tags" Target="../tags/tag64.xml"/><Relationship Id="rId70" Type="http://schemas.openxmlformats.org/officeDocument/2006/relationships/tags" Target="../tags/tag72.xml"/><Relationship Id="rId75" Type="http://schemas.openxmlformats.org/officeDocument/2006/relationships/slide" Target="slide6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tags" Target="../tags/tag38.xml"/><Relationship Id="rId49" Type="http://schemas.openxmlformats.org/officeDocument/2006/relationships/tags" Target="../tags/tag51.xml"/><Relationship Id="rId57" Type="http://schemas.openxmlformats.org/officeDocument/2006/relationships/tags" Target="../tags/tag59.xml"/><Relationship Id="rId10" Type="http://schemas.openxmlformats.org/officeDocument/2006/relationships/tags" Target="../tags/tag12.xml"/><Relationship Id="rId31" Type="http://schemas.openxmlformats.org/officeDocument/2006/relationships/tags" Target="../tags/tag33.xml"/><Relationship Id="rId44" Type="http://schemas.openxmlformats.org/officeDocument/2006/relationships/tags" Target="../tags/tag46.xml"/><Relationship Id="rId52" Type="http://schemas.openxmlformats.org/officeDocument/2006/relationships/tags" Target="../tags/tag54.xml"/><Relationship Id="rId60" Type="http://schemas.openxmlformats.org/officeDocument/2006/relationships/tags" Target="../tags/tag62.xml"/><Relationship Id="rId65" Type="http://schemas.openxmlformats.org/officeDocument/2006/relationships/tags" Target="../tags/tag67.xml"/><Relationship Id="rId73" Type="http://schemas.openxmlformats.org/officeDocument/2006/relationships/tags" Target="../tags/tag75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39" Type="http://schemas.openxmlformats.org/officeDocument/2006/relationships/tags" Target="../tags/tag41.xml"/><Relationship Id="rId34" Type="http://schemas.openxmlformats.org/officeDocument/2006/relationships/tags" Target="../tags/tag36.xml"/><Relationship Id="rId50" Type="http://schemas.openxmlformats.org/officeDocument/2006/relationships/tags" Target="../tags/tag52.xml"/><Relationship Id="rId55" Type="http://schemas.openxmlformats.org/officeDocument/2006/relationships/tags" Target="../tags/tag57.xml"/><Relationship Id="rId76" Type="http://schemas.openxmlformats.org/officeDocument/2006/relationships/slide" Target="slide5.xml"/><Relationship Id="rId7" Type="http://schemas.openxmlformats.org/officeDocument/2006/relationships/tags" Target="../tags/tag9.xml"/><Relationship Id="rId71" Type="http://schemas.openxmlformats.org/officeDocument/2006/relationships/tags" Target="../tags/tag73.xml"/><Relationship Id="rId2" Type="http://schemas.openxmlformats.org/officeDocument/2006/relationships/tags" Target="../tags/tag4.xml"/><Relationship Id="rId29" Type="http://schemas.openxmlformats.org/officeDocument/2006/relationships/tags" Target="../tags/tag3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tags" Target="../tags/tag88.xml"/><Relationship Id="rId18" Type="http://schemas.openxmlformats.org/officeDocument/2006/relationships/tags" Target="../tags/tag93.xml"/><Relationship Id="rId3" Type="http://schemas.openxmlformats.org/officeDocument/2006/relationships/tags" Target="../tags/tag78.xml"/><Relationship Id="rId21" Type="http://schemas.openxmlformats.org/officeDocument/2006/relationships/slideLayout" Target="../slideLayouts/slideLayout19.xml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tags" Target="../tags/tag92.xml"/><Relationship Id="rId2" Type="http://schemas.openxmlformats.org/officeDocument/2006/relationships/tags" Target="../tags/tag77.xml"/><Relationship Id="rId16" Type="http://schemas.openxmlformats.org/officeDocument/2006/relationships/tags" Target="../tags/tag91.xml"/><Relationship Id="rId20" Type="http://schemas.openxmlformats.org/officeDocument/2006/relationships/tags" Target="../tags/tag95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24" Type="http://schemas.openxmlformats.org/officeDocument/2006/relationships/slide" Target="slide4.xml"/><Relationship Id="rId5" Type="http://schemas.openxmlformats.org/officeDocument/2006/relationships/tags" Target="../tags/tag80.xml"/><Relationship Id="rId15" Type="http://schemas.openxmlformats.org/officeDocument/2006/relationships/tags" Target="../tags/tag90.xml"/><Relationship Id="rId23" Type="http://schemas.openxmlformats.org/officeDocument/2006/relationships/slide" Target="slide5.xml"/><Relationship Id="rId10" Type="http://schemas.openxmlformats.org/officeDocument/2006/relationships/tags" Target="../tags/tag85.xml"/><Relationship Id="rId19" Type="http://schemas.openxmlformats.org/officeDocument/2006/relationships/tags" Target="../tags/tag94.xml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Relationship Id="rId22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26" Type="http://schemas.openxmlformats.org/officeDocument/2006/relationships/tags" Target="../tags/tag121.xml"/><Relationship Id="rId21" Type="http://schemas.openxmlformats.org/officeDocument/2006/relationships/tags" Target="../tags/tag116.xml"/><Relationship Id="rId34" Type="http://schemas.openxmlformats.org/officeDocument/2006/relationships/tags" Target="../tags/tag129.xml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tags" Target="../tags/tag120.xml"/><Relationship Id="rId33" Type="http://schemas.openxmlformats.org/officeDocument/2006/relationships/tags" Target="../tags/tag128.xml"/><Relationship Id="rId38" Type="http://schemas.openxmlformats.org/officeDocument/2006/relationships/slide" Target="slide4.xml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0" Type="http://schemas.openxmlformats.org/officeDocument/2006/relationships/tags" Target="../tags/tag115.xml"/><Relationship Id="rId29" Type="http://schemas.openxmlformats.org/officeDocument/2006/relationships/tags" Target="../tags/tag124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24" Type="http://schemas.openxmlformats.org/officeDocument/2006/relationships/tags" Target="../tags/tag119.xml"/><Relationship Id="rId32" Type="http://schemas.openxmlformats.org/officeDocument/2006/relationships/tags" Target="../tags/tag127.xml"/><Relationship Id="rId37" Type="http://schemas.openxmlformats.org/officeDocument/2006/relationships/slide" Target="slide5.xml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tags" Target="../tags/tag118.xml"/><Relationship Id="rId28" Type="http://schemas.openxmlformats.org/officeDocument/2006/relationships/tags" Target="../tags/tag123.xml"/><Relationship Id="rId36" Type="http://schemas.openxmlformats.org/officeDocument/2006/relationships/slide" Target="slide6.xml"/><Relationship Id="rId10" Type="http://schemas.openxmlformats.org/officeDocument/2006/relationships/tags" Target="../tags/tag105.xml"/><Relationship Id="rId19" Type="http://schemas.openxmlformats.org/officeDocument/2006/relationships/tags" Target="../tags/tag114.xml"/><Relationship Id="rId31" Type="http://schemas.openxmlformats.org/officeDocument/2006/relationships/tags" Target="../tags/tag126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tags" Target="../tags/tag117.xml"/><Relationship Id="rId27" Type="http://schemas.openxmlformats.org/officeDocument/2006/relationships/tags" Target="../tags/tag122.xml"/><Relationship Id="rId30" Type="http://schemas.openxmlformats.org/officeDocument/2006/relationships/tags" Target="../tags/tag125.xml"/><Relationship Id="rId35" Type="http://schemas.openxmlformats.org/officeDocument/2006/relationships/slideLayout" Target="../slideLayouts/slideLayout19.xml"/><Relationship Id="rId8" Type="http://schemas.openxmlformats.org/officeDocument/2006/relationships/tags" Target="../tags/tag103.xml"/><Relationship Id="rId3" Type="http://schemas.openxmlformats.org/officeDocument/2006/relationships/tags" Target="../tags/tag98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42.xml"/><Relationship Id="rId18" Type="http://schemas.openxmlformats.org/officeDocument/2006/relationships/tags" Target="../tags/tag147.xml"/><Relationship Id="rId26" Type="http://schemas.openxmlformats.org/officeDocument/2006/relationships/tags" Target="../tags/tag155.xml"/><Relationship Id="rId21" Type="http://schemas.openxmlformats.org/officeDocument/2006/relationships/tags" Target="../tags/tag150.xml"/><Relationship Id="rId34" Type="http://schemas.openxmlformats.org/officeDocument/2006/relationships/tags" Target="../tags/tag163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tags" Target="../tags/tag146.xml"/><Relationship Id="rId25" Type="http://schemas.openxmlformats.org/officeDocument/2006/relationships/tags" Target="../tags/tag154.xml"/><Relationship Id="rId33" Type="http://schemas.openxmlformats.org/officeDocument/2006/relationships/tags" Target="../tags/tag162.xml"/><Relationship Id="rId38" Type="http://schemas.openxmlformats.org/officeDocument/2006/relationships/slide" Target="slide4.xml"/><Relationship Id="rId2" Type="http://schemas.openxmlformats.org/officeDocument/2006/relationships/tags" Target="../tags/tag131.xml"/><Relationship Id="rId16" Type="http://schemas.openxmlformats.org/officeDocument/2006/relationships/tags" Target="../tags/tag145.xml"/><Relationship Id="rId20" Type="http://schemas.openxmlformats.org/officeDocument/2006/relationships/tags" Target="../tags/tag149.xml"/><Relationship Id="rId29" Type="http://schemas.openxmlformats.org/officeDocument/2006/relationships/tags" Target="../tags/tag158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24" Type="http://schemas.openxmlformats.org/officeDocument/2006/relationships/tags" Target="../tags/tag153.xml"/><Relationship Id="rId32" Type="http://schemas.openxmlformats.org/officeDocument/2006/relationships/tags" Target="../tags/tag161.xml"/><Relationship Id="rId37" Type="http://schemas.openxmlformats.org/officeDocument/2006/relationships/slide" Target="slide5.xml"/><Relationship Id="rId5" Type="http://schemas.openxmlformats.org/officeDocument/2006/relationships/tags" Target="../tags/tag134.xml"/><Relationship Id="rId15" Type="http://schemas.openxmlformats.org/officeDocument/2006/relationships/tags" Target="../tags/tag144.xml"/><Relationship Id="rId23" Type="http://schemas.openxmlformats.org/officeDocument/2006/relationships/tags" Target="../tags/tag152.xml"/><Relationship Id="rId28" Type="http://schemas.openxmlformats.org/officeDocument/2006/relationships/tags" Target="../tags/tag157.xml"/><Relationship Id="rId36" Type="http://schemas.openxmlformats.org/officeDocument/2006/relationships/slide" Target="slide6.xml"/><Relationship Id="rId10" Type="http://schemas.openxmlformats.org/officeDocument/2006/relationships/tags" Target="../tags/tag139.xml"/><Relationship Id="rId19" Type="http://schemas.openxmlformats.org/officeDocument/2006/relationships/tags" Target="../tags/tag148.xml"/><Relationship Id="rId31" Type="http://schemas.openxmlformats.org/officeDocument/2006/relationships/tags" Target="../tags/tag160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tags" Target="../tags/tag143.xml"/><Relationship Id="rId22" Type="http://schemas.openxmlformats.org/officeDocument/2006/relationships/tags" Target="../tags/tag151.xml"/><Relationship Id="rId27" Type="http://schemas.openxmlformats.org/officeDocument/2006/relationships/tags" Target="../tags/tag156.xml"/><Relationship Id="rId30" Type="http://schemas.openxmlformats.org/officeDocument/2006/relationships/tags" Target="../tags/tag159.xml"/><Relationship Id="rId35" Type="http://schemas.openxmlformats.org/officeDocument/2006/relationships/slideLayout" Target="../slideLayouts/slideLayout19.xml"/><Relationship Id="rId8" Type="http://schemas.openxmlformats.org/officeDocument/2006/relationships/tags" Target="../tags/tag137.xml"/><Relationship Id="rId3" Type="http://schemas.openxmlformats.org/officeDocument/2006/relationships/tags" Target="../tags/tag1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 Helper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Demonstrator File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0" y="6078828"/>
            <a:ext cx="12192000" cy="779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www.planning-helpers.com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1651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FF7263-98A3-4FDF-B82C-9028C18BFD7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35" y="1932695"/>
            <a:ext cx="6985180" cy="41813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This presentation demonstrates how to collapse sub-chapters on a upper level</a:t>
            </a:r>
          </a:p>
        </p:txBody>
      </p:sp>
      <p:sp>
        <p:nvSpPr>
          <p:cNvPr id="5" name="Rectangle 4"/>
          <p:cNvSpPr/>
          <p:nvPr/>
        </p:nvSpPr>
        <p:spPr>
          <a:xfrm>
            <a:off x="6041186" y="2993825"/>
            <a:ext cx="389267" cy="103289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2026" y="6181859"/>
            <a:ext cx="9542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This presentation purposely contains only divider slides and no content slides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15565D-CD3D-44D2-830A-79CB2670758E}"/>
              </a:ext>
            </a:extLst>
          </p:cNvPr>
          <p:cNvSpPr/>
          <p:nvPr/>
        </p:nvSpPr>
        <p:spPr>
          <a:xfrm>
            <a:off x="632025" y="1239487"/>
            <a:ext cx="101887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If in the </a:t>
            </a:r>
            <a:r>
              <a:rPr lang="en-US" b="1" dirty="0"/>
              <a:t>Divider</a:t>
            </a:r>
            <a:r>
              <a:rPr lang="en-US" dirty="0"/>
              <a:t> drop-down menu the option “no divider” is </a:t>
            </a:r>
            <a:r>
              <a:rPr lang="en-US" dirty="0" err="1"/>
              <a:t>assinged</a:t>
            </a:r>
            <a:r>
              <a:rPr lang="en-US" dirty="0"/>
              <a:t> to a sub-chapter, than there will be no divider slides created.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69A290-2B84-4274-B304-6163331B4E0E}"/>
              </a:ext>
            </a:extLst>
          </p:cNvPr>
          <p:cNvSpPr/>
          <p:nvPr/>
        </p:nvSpPr>
        <p:spPr>
          <a:xfrm>
            <a:off x="2080469" y="3271706"/>
            <a:ext cx="4349984" cy="234892"/>
          </a:xfrm>
          <a:prstGeom prst="rect">
            <a:avLst/>
          </a:prstGeom>
          <a:solidFill>
            <a:srgbClr val="FF6969">
              <a:alpha val="43137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1EFF78-83F7-4191-81D2-4FDB9EB9A352}"/>
              </a:ext>
            </a:extLst>
          </p:cNvPr>
          <p:cNvSpPr/>
          <p:nvPr/>
        </p:nvSpPr>
        <p:spPr>
          <a:xfrm>
            <a:off x="2080469" y="3671014"/>
            <a:ext cx="4349984" cy="234891"/>
          </a:xfrm>
          <a:prstGeom prst="rect">
            <a:avLst/>
          </a:prstGeom>
          <a:solidFill>
            <a:srgbClr val="FF6969">
              <a:alpha val="43137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456282-AAAF-4F3A-AC12-636761B4C170}"/>
              </a:ext>
            </a:extLst>
          </p:cNvPr>
          <p:cNvSpPr/>
          <p:nvPr/>
        </p:nvSpPr>
        <p:spPr>
          <a:xfrm>
            <a:off x="7828923" y="3593370"/>
            <a:ext cx="3940831" cy="646331"/>
          </a:xfrm>
          <a:prstGeom prst="rect">
            <a:avLst/>
          </a:prstGeom>
          <a:solidFill>
            <a:srgbClr val="FF6969">
              <a:alpha val="43137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Sub-</a:t>
            </a:r>
            <a:r>
              <a:rPr lang="de-DE" dirty="0" err="1"/>
              <a:t>chapters</a:t>
            </a:r>
            <a:r>
              <a:rPr lang="de-DE" dirty="0"/>
              <a:t> do not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divider</a:t>
            </a:r>
            <a:r>
              <a:rPr lang="de-DE" dirty="0"/>
              <a:t> </a:t>
            </a:r>
            <a:r>
              <a:rPr lang="de-DE" dirty="0" err="1"/>
              <a:t>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715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gendaMast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H_Contents__PH_AgendaItem_Page___954671">
            <a:hlinkClick r:id="rId75" action="ppaction://hlinksldjump"/>
            <a:extLst>
              <a:ext uri="{FF2B5EF4-FFF2-40B4-BE49-F238E27FC236}">
                <a16:creationId xmlns:a16="http://schemas.microsoft.com/office/drawing/2014/main" id="{AC0AF09F-8131-40CF-BCC4-E96674A311B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445751" y="2451100"/>
            <a:ext cx="635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158" name="PH_Contents__PH_AgendaItem_Duration___954671">
            <a:extLst>
              <a:ext uri="{FF2B5EF4-FFF2-40B4-BE49-F238E27FC236}">
                <a16:creationId xmlns:a16="http://schemas.microsoft.com/office/drawing/2014/main" id="{0284D097-138E-4356-8518-BE09E6EC975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759951" y="2451100"/>
            <a:ext cx="635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7" name="PH_Contents__PH_AgendaItem_Slot___954671">
            <a:extLst>
              <a:ext uri="{FF2B5EF4-FFF2-40B4-BE49-F238E27FC236}">
                <a16:creationId xmlns:a16="http://schemas.microsoft.com/office/drawing/2014/main" id="{14456C76-C324-4251-88A8-0A47148E142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019688" y="2451100"/>
            <a:ext cx="1689463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6" name="PH_Contents__PH_AgendaItem_Owner___954671">
            <a:extLst>
              <a:ext uri="{FF2B5EF4-FFF2-40B4-BE49-F238E27FC236}">
                <a16:creationId xmlns:a16="http://schemas.microsoft.com/office/drawing/2014/main" id="{06C7C6DB-45C8-409F-B122-4B40819E0FE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804479" y="2451100"/>
            <a:ext cx="1143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5" name="PH_Contents__PH_AgendaItem_No___954671">
            <a:extLst>
              <a:ext uri="{FF2B5EF4-FFF2-40B4-BE49-F238E27FC236}">
                <a16:creationId xmlns:a16="http://schemas.microsoft.com/office/drawing/2014/main" id="{E9654ACF-049D-42D2-8FB4-23F89EF98BA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27050" y="2451100"/>
            <a:ext cx="393701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3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4" name="PH_Contents__PH_AgendaItem_Name___954671">
            <a:hlinkClick r:id="rId75" action="ppaction://hlinksldjump"/>
            <a:extLst>
              <a:ext uri="{FF2B5EF4-FFF2-40B4-BE49-F238E27FC236}">
                <a16:creationId xmlns:a16="http://schemas.microsoft.com/office/drawing/2014/main" id="{E0D9BEB4-58DA-45A8-8DD3-E6038B01EAF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71552" y="2451100"/>
            <a:ext cx="5705928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Solution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3" name="PH_Contents__PH_AgendaItem_Page___821220">
            <a:hlinkClick r:id="rId76" action="ppaction://hlinksldjump"/>
            <a:extLst>
              <a:ext uri="{FF2B5EF4-FFF2-40B4-BE49-F238E27FC236}">
                <a16:creationId xmlns:a16="http://schemas.microsoft.com/office/drawing/2014/main" id="{F9A54AFD-DC83-428C-956F-64BA37783C9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0445751" y="2019300"/>
            <a:ext cx="635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52" name="PH_Contents__PH_AgendaItem_Duration___821220">
            <a:extLst>
              <a:ext uri="{FF2B5EF4-FFF2-40B4-BE49-F238E27FC236}">
                <a16:creationId xmlns:a16="http://schemas.microsoft.com/office/drawing/2014/main" id="{AC0885C4-009D-4D55-B45B-008343807CF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9759951" y="2019300"/>
            <a:ext cx="635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1" name="PH_Contents__PH_AgendaItem_Slot___821220">
            <a:extLst>
              <a:ext uri="{FF2B5EF4-FFF2-40B4-BE49-F238E27FC236}">
                <a16:creationId xmlns:a16="http://schemas.microsoft.com/office/drawing/2014/main" id="{C0EAC844-C381-4E43-96BD-BAF7F11496A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019688" y="2019300"/>
            <a:ext cx="1689463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0" name="PH_Contents__PH_AgendaItem_Owner___821220">
            <a:extLst>
              <a:ext uri="{FF2B5EF4-FFF2-40B4-BE49-F238E27FC236}">
                <a16:creationId xmlns:a16="http://schemas.microsoft.com/office/drawing/2014/main" id="{9EC75948-4467-4A8E-8895-97B63DF81D32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804479" y="2019300"/>
            <a:ext cx="1143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9" name="PH_Contents__PH_AgendaItem_No___821220">
            <a:extLst>
              <a:ext uri="{FF2B5EF4-FFF2-40B4-BE49-F238E27FC236}">
                <a16:creationId xmlns:a16="http://schemas.microsoft.com/office/drawing/2014/main" id="{B8ADD8E7-7ED9-40E0-B35F-915FA07071F6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527050" y="2019300"/>
            <a:ext cx="393701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8" name="PH_Contents__PH_AgendaItem_Name___821220">
            <a:hlinkClick r:id="rId76" action="ppaction://hlinksldjump"/>
            <a:extLst>
              <a:ext uri="{FF2B5EF4-FFF2-40B4-BE49-F238E27FC236}">
                <a16:creationId xmlns:a16="http://schemas.microsoft.com/office/drawing/2014/main" id="{74171974-53AB-45DC-B0A2-30E984939253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971552" y="2019300"/>
            <a:ext cx="5705928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Problem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7" name="PH_Contents__PH_AgendaItem_Page___787365">
            <a:hlinkClick r:id="rId77" action="ppaction://hlinksldjump"/>
            <a:extLst>
              <a:ext uri="{FF2B5EF4-FFF2-40B4-BE49-F238E27FC236}">
                <a16:creationId xmlns:a16="http://schemas.microsoft.com/office/drawing/2014/main" id="{1B19ED69-BB4D-4812-B580-E5F8B4D6E9EA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0445751" y="1587500"/>
            <a:ext cx="635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46" name="PH_Contents__PH_AgendaItem_Duration___787365">
            <a:extLst>
              <a:ext uri="{FF2B5EF4-FFF2-40B4-BE49-F238E27FC236}">
                <a16:creationId xmlns:a16="http://schemas.microsoft.com/office/drawing/2014/main" id="{28590E61-08E7-4418-8983-A8EA65F5B006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9759951" y="1587500"/>
            <a:ext cx="635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5" name="PH_Contents__PH_AgendaItem_Slot___787365">
            <a:extLst>
              <a:ext uri="{FF2B5EF4-FFF2-40B4-BE49-F238E27FC236}">
                <a16:creationId xmlns:a16="http://schemas.microsoft.com/office/drawing/2014/main" id="{0C34FD6D-D9C4-4286-AD1A-4AE26C751CF4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8019688" y="1587500"/>
            <a:ext cx="1689463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4" name="PH_Contents__PH_AgendaItem_Owner___787365">
            <a:extLst>
              <a:ext uri="{FF2B5EF4-FFF2-40B4-BE49-F238E27FC236}">
                <a16:creationId xmlns:a16="http://schemas.microsoft.com/office/drawing/2014/main" id="{071C1599-303E-4D92-B81F-FEE6DAC1E355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6804479" y="1587500"/>
            <a:ext cx="1143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3" name="PH_Contents__PH_AgendaItem_No___787365">
            <a:extLst>
              <a:ext uri="{FF2B5EF4-FFF2-40B4-BE49-F238E27FC236}">
                <a16:creationId xmlns:a16="http://schemas.microsoft.com/office/drawing/2014/main" id="{BFA4BF0E-2488-4C2B-8684-72A421ADA088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527050" y="1587500"/>
            <a:ext cx="393701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1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2" name="PH_Contents__PH_AgendaItem_Name___787365">
            <a:hlinkClick r:id="rId77" action="ppaction://hlinksldjump"/>
            <a:extLst>
              <a:ext uri="{FF2B5EF4-FFF2-40B4-BE49-F238E27FC236}">
                <a16:creationId xmlns:a16="http://schemas.microsoft.com/office/drawing/2014/main" id="{135C67B5-FD6A-47DD-9D0A-7674112E0FCF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971552" y="1587500"/>
            <a:ext cx="5705928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Initial position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5" name="PH_AgendaItem_Highlight_Instruction1" hidden="1">
            <a:extLst>
              <a:ext uri="{FF2B5EF4-FFF2-40B4-BE49-F238E27FC236}">
                <a16:creationId xmlns:a16="http://schemas.microsoft.com/office/drawing/2014/main" id="{C854B682-1216-4018-AF53-EDE239449C10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12319000" y="635000"/>
            <a:ext cx="5080000" cy="190500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E1E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rgbClr val="FF66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000000"/>
                </a:solidFill>
              </a:rPr>
              <a:t>Each row of boxes represents a level of your agenda outline:</a:t>
            </a:r>
          </a:p>
          <a:p>
            <a:r>
              <a:rPr lang="en-US" sz="1200">
                <a:solidFill>
                  <a:srgbClr val="000000"/>
                </a:solidFill>
              </a:rPr>
              <a:t>  Column Header</a:t>
            </a:r>
          </a:p>
          <a:p>
            <a:r>
              <a:rPr lang="en-US" sz="1200">
                <a:solidFill>
                  <a:srgbClr val="000000"/>
                </a:solidFill>
              </a:rPr>
              <a:t>  1. = Level 1</a:t>
            </a:r>
          </a:p>
          <a:p>
            <a:r>
              <a:rPr lang="en-US" sz="1200">
                <a:solidFill>
                  <a:srgbClr val="000000"/>
                </a:solidFill>
              </a:rPr>
              <a:t>  1. = Level 1 - highlighted as the current chapter</a:t>
            </a:r>
          </a:p>
          <a:p>
            <a:r>
              <a:rPr lang="en-US" sz="1200">
                <a:solidFill>
                  <a:srgbClr val="000000"/>
                </a:solidFill>
              </a:rPr>
              <a:t>     1.1 = Level 2</a:t>
            </a:r>
          </a:p>
          <a:p>
            <a:r>
              <a:rPr lang="en-US" sz="1200">
                <a:solidFill>
                  <a:srgbClr val="000000"/>
                </a:solidFill>
              </a:rPr>
              <a:t>     1.1 = Level 2 - highlighted as the current chapter</a:t>
            </a:r>
          </a:p>
          <a:p>
            <a:r>
              <a:rPr lang="en-US" sz="1200">
                <a:solidFill>
                  <a:srgbClr val="000000"/>
                </a:solidFill>
              </a:rPr>
              <a:t>        1.1.1 = Level 3</a:t>
            </a:r>
          </a:p>
          <a:p>
            <a:r>
              <a:rPr lang="en-US" sz="1200">
                <a:solidFill>
                  <a:srgbClr val="000000"/>
                </a:solidFill>
              </a:rPr>
              <a:t>        1.1.1 = Level 3 - highlighted as the current chapter</a:t>
            </a:r>
          </a:p>
          <a:p>
            <a:endParaRPr lang="en-US" sz="1200">
              <a:solidFill>
                <a:srgbClr val="000000"/>
              </a:solidFill>
            </a:endParaRPr>
          </a:p>
          <a:p>
            <a:r>
              <a:rPr lang="en-US" sz="1200">
                <a:solidFill>
                  <a:srgbClr val="000000"/>
                </a:solidFill>
              </a:rPr>
              <a:t>The POINTERS (grey arrows, in the default format) can be moved onto the slide and be used to highlight the current chapter.</a:t>
            </a:r>
          </a:p>
          <a:p>
            <a:pPr algn="ctr"/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78" name="Title 177">
            <a:extLst>
              <a:ext uri="{FF2B5EF4-FFF2-40B4-BE49-F238E27FC236}">
                <a16:creationId xmlns:a16="http://schemas.microsoft.com/office/drawing/2014/main" id="{B3ACCE5D-A032-438C-884A-B568C544B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Contents</a:t>
            </a:r>
            <a:endParaRPr lang="en-US" dirty="0"/>
          </a:p>
        </p:txBody>
      </p:sp>
      <p:sp>
        <p:nvSpPr>
          <p:cNvPr id="52" name="PH_AgendaItem_HighlightFrame" hidden="1">
            <a:extLst>
              <a:ext uri="{FF2B5EF4-FFF2-40B4-BE49-F238E27FC236}">
                <a16:creationId xmlns:a16="http://schemas.microsoft.com/office/drawing/2014/main" id="{28FDB36D-E3DD-498C-827C-E6847FA5777C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12446000" y="0"/>
            <a:ext cx="12192000" cy="6858000"/>
          </a:xfrm>
          <a:prstGeom prst="rect">
            <a:avLst/>
          </a:prstGeom>
          <a:noFill/>
          <a:ln w="101600">
            <a:solidFill>
              <a:srgbClr val="FF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PH_AgendaItem_HighlightTitle" hidden="1">
            <a:extLst>
              <a:ext uri="{FF2B5EF4-FFF2-40B4-BE49-F238E27FC236}">
                <a16:creationId xmlns:a16="http://schemas.microsoft.com/office/drawing/2014/main" id="{0D4F47FF-ED24-4A74-9C26-2D74320EBDCC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12446000" y="0"/>
            <a:ext cx="12192000" cy="127000"/>
          </a:xfrm>
          <a:prstGeom prst="rect">
            <a:avLst/>
          </a:prstGeom>
          <a:solidFill>
            <a:srgbClr val="FF6600"/>
          </a:solidFill>
          <a:ln w="1016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Format the placeholder boxes using the regular PowerPoint techniques!</a:t>
            </a:r>
          </a:p>
        </p:txBody>
      </p:sp>
      <p:sp>
        <p:nvSpPr>
          <p:cNvPr id="54" name="PH_AgendaItem_Highlight_Outside" hidden="1">
            <a:extLst>
              <a:ext uri="{FF2B5EF4-FFF2-40B4-BE49-F238E27FC236}">
                <a16:creationId xmlns:a16="http://schemas.microsoft.com/office/drawing/2014/main" id="{0329139A-0A86-4E50-9213-7D4DD45D683B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12319000" y="0"/>
            <a:ext cx="5080000" cy="381000"/>
          </a:xfrm>
          <a:prstGeom prst="rect">
            <a:avLst/>
          </a:prstGeom>
          <a:solidFill>
            <a:srgbClr val="FF6600"/>
          </a:solidFill>
          <a:ln w="1016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/>
              <a:t>Move unused boxes here outside of the printed area! e.g. presenter, span, slot, page or the entire row with the column headers</a:t>
            </a:r>
          </a:p>
        </p:txBody>
      </p:sp>
      <p:sp>
        <p:nvSpPr>
          <p:cNvPr id="57" name="PH_WarningSticker">
            <a:extLst>
              <a:ext uri="{FF2B5EF4-FFF2-40B4-BE49-F238E27FC236}">
                <a16:creationId xmlns:a16="http://schemas.microsoft.com/office/drawing/2014/main" id="{558151FC-280D-44F0-997A-9F2F6D5704C5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12319000" y="5334000"/>
            <a:ext cx="3175000" cy="1524000"/>
          </a:xfrm>
          <a:prstGeom prst="rect">
            <a:avLst/>
          </a:prstGeom>
          <a:solidFill>
            <a:srgbClr val="70AD47"/>
          </a:solidFill>
          <a:ln w="1079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/>
              <a:t>Agenda Master Slide</a:t>
            </a:r>
          </a:p>
          <a:p>
            <a:endParaRPr lang="en-US" sz="1000"/>
          </a:p>
          <a:p>
            <a:r>
              <a:rPr lang="en-US" sz="1000"/>
              <a:t>- This slide contains:</a:t>
            </a:r>
          </a:p>
          <a:p>
            <a:r>
              <a:rPr lang="en-US" sz="1000"/>
              <a:t>   a) the agenda content data</a:t>
            </a:r>
          </a:p>
          <a:p>
            <a:r>
              <a:rPr lang="en-US" sz="1000"/>
              <a:t>   b) the layout of your agenda </a:t>
            </a:r>
          </a:p>
          <a:p>
            <a:r>
              <a:rPr lang="en-US" sz="1000"/>
              <a:t>- Copy this slide to another presentation, if you want to use the same agenda there.</a:t>
            </a:r>
          </a:p>
          <a:p>
            <a:r>
              <a:rPr lang="en-US" sz="1000"/>
              <a:t>- Delete only, if you do no longer need the agenda data and layout.</a:t>
            </a:r>
          </a:p>
        </p:txBody>
      </p:sp>
      <p:sp>
        <p:nvSpPr>
          <p:cNvPr id="84" name="PH_AgendaItem_No_Header" hidden="1">
            <a:extLst>
              <a:ext uri="{FF2B5EF4-FFF2-40B4-BE49-F238E27FC236}">
                <a16:creationId xmlns:a16="http://schemas.microsoft.com/office/drawing/2014/main" id="{246215B1-E29D-4B70-A65D-B164BB081B59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12838611" y="1587500"/>
            <a:ext cx="508000" cy="3175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#</a:t>
            </a:r>
          </a:p>
        </p:txBody>
      </p:sp>
      <p:sp>
        <p:nvSpPr>
          <p:cNvPr id="85" name="PH_AgendaItem_Name_Header" hidden="1">
            <a:extLst>
              <a:ext uri="{FF2B5EF4-FFF2-40B4-BE49-F238E27FC236}">
                <a16:creationId xmlns:a16="http://schemas.microsoft.com/office/drawing/2014/main" id="{B28DFB99-189F-4440-80E7-AB4FDC298328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13410112" y="1568450"/>
            <a:ext cx="6350000" cy="3175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FFFFFF"/>
                </a:solidFill>
              </a:rPr>
              <a:t>Item Name</a:t>
            </a:r>
          </a:p>
        </p:txBody>
      </p:sp>
      <p:sp>
        <p:nvSpPr>
          <p:cNvPr id="86" name="PH_AgendaItem_Owner_Header" hidden="1">
            <a:extLst>
              <a:ext uri="{FF2B5EF4-FFF2-40B4-BE49-F238E27FC236}">
                <a16:creationId xmlns:a16="http://schemas.microsoft.com/office/drawing/2014/main" id="{FE482E04-A1B1-4257-8EA9-A0C6C42A1C78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19810912" y="1568450"/>
            <a:ext cx="1143000" cy="3175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rgbClr val="FFFFFF"/>
                </a:solidFill>
              </a:rPr>
              <a:t>Owner</a:t>
            </a:r>
          </a:p>
        </p:txBody>
      </p:sp>
      <p:sp>
        <p:nvSpPr>
          <p:cNvPr id="87" name="PH_AgendaItem_Slot_Header" hidden="1">
            <a:extLst>
              <a:ext uri="{FF2B5EF4-FFF2-40B4-BE49-F238E27FC236}">
                <a16:creationId xmlns:a16="http://schemas.microsoft.com/office/drawing/2014/main" id="{7EBFF5E0-5A4E-4359-82B4-A547027C3B09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21004712" y="1568450"/>
            <a:ext cx="1143000" cy="3175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Slot</a:t>
            </a:r>
          </a:p>
        </p:txBody>
      </p:sp>
      <p:sp>
        <p:nvSpPr>
          <p:cNvPr id="88" name="PH_AgendaItem_Duration_Header" hidden="1">
            <a:extLst>
              <a:ext uri="{FF2B5EF4-FFF2-40B4-BE49-F238E27FC236}">
                <a16:creationId xmlns:a16="http://schemas.microsoft.com/office/drawing/2014/main" id="{F5E85DF2-359A-4192-928D-0B7F9F1559C4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22153155" y="1568450"/>
            <a:ext cx="635000" cy="3175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Span</a:t>
            </a:r>
          </a:p>
        </p:txBody>
      </p:sp>
      <p:sp>
        <p:nvSpPr>
          <p:cNvPr id="89" name="PH_AgendaItem_Page_Header" hidden="1">
            <a:extLst>
              <a:ext uri="{FF2B5EF4-FFF2-40B4-BE49-F238E27FC236}">
                <a16:creationId xmlns:a16="http://schemas.microsoft.com/office/drawing/2014/main" id="{233B7A0A-6362-44F3-AD2C-FB74A45E42C3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22838955" y="1568450"/>
            <a:ext cx="635000" cy="3175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Page</a:t>
            </a:r>
          </a:p>
        </p:txBody>
      </p:sp>
      <p:sp>
        <p:nvSpPr>
          <p:cNvPr id="90" name="PH_AgendaItem_Pointer" hidden="1">
            <a:extLst>
              <a:ext uri="{FF2B5EF4-FFF2-40B4-BE49-F238E27FC236}">
                <a16:creationId xmlns:a16="http://schemas.microsoft.com/office/drawing/2014/main" id="{D7EFABE0-01AA-45C6-BC31-37347E269CB3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15404737" y="2222500"/>
            <a:ext cx="432526" cy="3683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E1E1E1"/>
              </a:solidFill>
            </a:endParaRPr>
          </a:p>
        </p:txBody>
      </p:sp>
      <p:sp>
        <p:nvSpPr>
          <p:cNvPr id="91" name="PH_AgendaItem_Pointer_Current" hidden="1">
            <a:extLst>
              <a:ext uri="{FF2B5EF4-FFF2-40B4-BE49-F238E27FC236}">
                <a16:creationId xmlns:a16="http://schemas.microsoft.com/office/drawing/2014/main" id="{DA636753-43AD-46C4-92BD-BEFEAAA79C80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-139696" y="2202535"/>
            <a:ext cx="11493496" cy="368300"/>
          </a:xfrm>
          <a:prstGeom prst="parallelogram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2" name="PH_AgendaItem_Pointer_L2" hidden="1">
            <a:extLst>
              <a:ext uri="{FF2B5EF4-FFF2-40B4-BE49-F238E27FC236}">
                <a16:creationId xmlns:a16="http://schemas.microsoft.com/office/drawing/2014/main" id="{FB320E91-4686-4558-B6B8-E70A97276378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15404737" y="2984500"/>
            <a:ext cx="432526" cy="3683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E1E1E1"/>
              </a:solidFill>
            </a:endParaRPr>
          </a:p>
        </p:txBody>
      </p:sp>
      <p:sp>
        <p:nvSpPr>
          <p:cNvPr id="93" name="PH_AgendaItem_Pointer_L2_Current" hidden="1">
            <a:extLst>
              <a:ext uri="{FF2B5EF4-FFF2-40B4-BE49-F238E27FC236}">
                <a16:creationId xmlns:a16="http://schemas.microsoft.com/office/drawing/2014/main" id="{4DF281C5-95F8-4EB8-98A3-EC3592A77228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-139696" y="3263039"/>
            <a:ext cx="11578248" cy="368300"/>
          </a:xfrm>
          <a:prstGeom prst="parallelogram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4" name="PH_AgendaItem_Pointer_L3" hidden="1">
            <a:extLst>
              <a:ext uri="{FF2B5EF4-FFF2-40B4-BE49-F238E27FC236}">
                <a16:creationId xmlns:a16="http://schemas.microsoft.com/office/drawing/2014/main" id="{A897056B-957C-4323-A4F1-08B91FCFE81B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15404737" y="3746500"/>
            <a:ext cx="432526" cy="3683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E1E1E1"/>
              </a:solidFill>
            </a:endParaRPr>
          </a:p>
        </p:txBody>
      </p:sp>
      <p:sp>
        <p:nvSpPr>
          <p:cNvPr id="95" name="PH_AgendaItem_Pointer_L3_Current" hidden="1">
            <a:extLst>
              <a:ext uri="{FF2B5EF4-FFF2-40B4-BE49-F238E27FC236}">
                <a16:creationId xmlns:a16="http://schemas.microsoft.com/office/drawing/2014/main" id="{D78A145F-1BD4-4B39-96C9-CEBC2068E9FB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-139696" y="4202785"/>
            <a:ext cx="11576682" cy="368300"/>
          </a:xfrm>
          <a:prstGeom prst="parallelogram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6" name="PH_AgendaItem_No" hidden="1">
            <a:extLst>
              <a:ext uri="{FF2B5EF4-FFF2-40B4-BE49-F238E27FC236}">
                <a16:creationId xmlns:a16="http://schemas.microsoft.com/office/drawing/2014/main" id="{57402E19-F6A9-4564-8567-91E446C95A5F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527050" y="1651000"/>
            <a:ext cx="393701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#</a:t>
            </a:r>
          </a:p>
        </p:txBody>
      </p:sp>
      <p:sp>
        <p:nvSpPr>
          <p:cNvPr id="97" name="PH_AgendaItem_Name" hidden="1">
            <a:extLst>
              <a:ext uri="{FF2B5EF4-FFF2-40B4-BE49-F238E27FC236}">
                <a16:creationId xmlns:a16="http://schemas.microsoft.com/office/drawing/2014/main" id="{46DEBD27-65AA-45C9-A507-CB213F4FB631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971552" y="1651000"/>
            <a:ext cx="5705928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Item Name</a:t>
            </a:r>
          </a:p>
        </p:txBody>
      </p:sp>
      <p:sp>
        <p:nvSpPr>
          <p:cNvPr id="98" name="PH_AgendaItem_Owner" hidden="1">
            <a:extLst>
              <a:ext uri="{FF2B5EF4-FFF2-40B4-BE49-F238E27FC236}">
                <a16:creationId xmlns:a16="http://schemas.microsoft.com/office/drawing/2014/main" id="{3D950C51-746B-4D17-BA1A-DBC0816DA563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6804479" y="1651000"/>
            <a:ext cx="1143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Owner</a:t>
            </a:r>
          </a:p>
        </p:txBody>
      </p:sp>
      <p:sp>
        <p:nvSpPr>
          <p:cNvPr id="99" name="PH_AgendaItem_Slot" hidden="1">
            <a:extLst>
              <a:ext uri="{FF2B5EF4-FFF2-40B4-BE49-F238E27FC236}">
                <a16:creationId xmlns:a16="http://schemas.microsoft.com/office/drawing/2014/main" id="{6D5E0439-213A-4BEA-85A5-70B1F56C7BEF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8019688" y="1651000"/>
            <a:ext cx="1689463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>
                    <a:lumMod val="50000"/>
                  </a:schemeClr>
                </a:solidFill>
              </a:rPr>
              <a:t>Slot</a:t>
            </a:r>
          </a:p>
        </p:txBody>
      </p:sp>
      <p:sp>
        <p:nvSpPr>
          <p:cNvPr id="100" name="PH_AgendaItem_Duration" hidden="1">
            <a:extLst>
              <a:ext uri="{FF2B5EF4-FFF2-40B4-BE49-F238E27FC236}">
                <a16:creationId xmlns:a16="http://schemas.microsoft.com/office/drawing/2014/main" id="{D83051ED-2F56-439B-9D90-E682CD6E953A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9759951" y="1651000"/>
            <a:ext cx="635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>
                    <a:lumMod val="50000"/>
                  </a:schemeClr>
                </a:solidFill>
              </a:rPr>
              <a:t>Span</a:t>
            </a:r>
          </a:p>
        </p:txBody>
      </p:sp>
      <p:sp>
        <p:nvSpPr>
          <p:cNvPr id="101" name="PH_AgendaItem_Page" hidden="1">
            <a:extLst>
              <a:ext uri="{FF2B5EF4-FFF2-40B4-BE49-F238E27FC236}">
                <a16:creationId xmlns:a16="http://schemas.microsoft.com/office/drawing/2014/main" id="{30EE54B9-949E-4265-B83D-C957A38B176A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10445751" y="1651000"/>
            <a:ext cx="635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>
                    <a:lumMod val="50000"/>
                  </a:schemeClr>
                </a:solidFill>
              </a:rPr>
              <a:t>Page</a:t>
            </a:r>
          </a:p>
        </p:txBody>
      </p:sp>
      <p:sp>
        <p:nvSpPr>
          <p:cNvPr id="102" name="PH_AgendaItem_No_Current" hidden="1">
            <a:extLst>
              <a:ext uri="{FF2B5EF4-FFF2-40B4-BE49-F238E27FC236}">
                <a16:creationId xmlns:a16="http://schemas.microsoft.com/office/drawing/2014/main" id="{BD6784BA-0764-46D3-89A3-4E4907051930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527050" y="2167610"/>
            <a:ext cx="393701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#</a:t>
            </a:r>
          </a:p>
        </p:txBody>
      </p:sp>
      <p:sp>
        <p:nvSpPr>
          <p:cNvPr id="103" name="PH_AgendaItem_Name_Current" hidden="1">
            <a:extLst>
              <a:ext uri="{FF2B5EF4-FFF2-40B4-BE49-F238E27FC236}">
                <a16:creationId xmlns:a16="http://schemas.microsoft.com/office/drawing/2014/main" id="{E4936DEA-24EE-46EE-A723-720B6A9B6FA3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971552" y="2167610"/>
            <a:ext cx="5705928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Item Name</a:t>
            </a:r>
          </a:p>
        </p:txBody>
      </p:sp>
      <p:sp>
        <p:nvSpPr>
          <p:cNvPr id="104" name="PH_AgendaItem_Owner_Current" hidden="1">
            <a:extLst>
              <a:ext uri="{FF2B5EF4-FFF2-40B4-BE49-F238E27FC236}">
                <a16:creationId xmlns:a16="http://schemas.microsoft.com/office/drawing/2014/main" id="{C16259B2-9239-4149-8093-031C7C634CC4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6804479" y="2167610"/>
            <a:ext cx="1143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Owner</a:t>
            </a:r>
          </a:p>
        </p:txBody>
      </p:sp>
      <p:sp>
        <p:nvSpPr>
          <p:cNvPr id="105" name="PH_AgendaItem_Slot_Current" hidden="1">
            <a:extLst>
              <a:ext uri="{FF2B5EF4-FFF2-40B4-BE49-F238E27FC236}">
                <a16:creationId xmlns:a16="http://schemas.microsoft.com/office/drawing/2014/main" id="{8B5EC3FB-E5CA-473A-A091-2F47A39680E8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8019688" y="2167610"/>
            <a:ext cx="1689463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Slot</a:t>
            </a:r>
          </a:p>
        </p:txBody>
      </p:sp>
      <p:sp>
        <p:nvSpPr>
          <p:cNvPr id="106" name="PH_AgendaItem_Duration_Current" hidden="1">
            <a:extLst>
              <a:ext uri="{FF2B5EF4-FFF2-40B4-BE49-F238E27FC236}">
                <a16:creationId xmlns:a16="http://schemas.microsoft.com/office/drawing/2014/main" id="{CCAF11E5-7E7E-4F33-A93F-E0B1D7421614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9759951" y="2167610"/>
            <a:ext cx="635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Span</a:t>
            </a:r>
          </a:p>
        </p:txBody>
      </p:sp>
      <p:sp>
        <p:nvSpPr>
          <p:cNvPr id="107" name="PH_AgendaItem_Page_Current" hidden="1">
            <a:extLst>
              <a:ext uri="{FF2B5EF4-FFF2-40B4-BE49-F238E27FC236}">
                <a16:creationId xmlns:a16="http://schemas.microsoft.com/office/drawing/2014/main" id="{FF442A66-BC91-4904-BCCA-588DE17274CA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>
            <a:off x="10445751" y="2167610"/>
            <a:ext cx="635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Page</a:t>
            </a:r>
          </a:p>
        </p:txBody>
      </p:sp>
      <p:sp>
        <p:nvSpPr>
          <p:cNvPr id="108" name="PH_AgendaItem_No_L2" hidden="1">
            <a:extLst>
              <a:ext uri="{FF2B5EF4-FFF2-40B4-BE49-F238E27FC236}">
                <a16:creationId xmlns:a16="http://schemas.microsoft.com/office/drawing/2014/main" id="{000DB3D1-B403-4CF0-946B-601BAE01729E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>
            <a:off x="1036139" y="2684220"/>
            <a:ext cx="504741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#</a:t>
            </a:r>
          </a:p>
        </p:txBody>
      </p:sp>
      <p:sp>
        <p:nvSpPr>
          <p:cNvPr id="109" name="PH_AgendaItem_Name_L2" hidden="1">
            <a:extLst>
              <a:ext uri="{FF2B5EF4-FFF2-40B4-BE49-F238E27FC236}">
                <a16:creationId xmlns:a16="http://schemas.microsoft.com/office/drawing/2014/main" id="{B7B9F60B-EE16-4247-A663-A1315573E301}"/>
              </a:ext>
            </a:extLst>
          </p:cNvPr>
          <p:cNvSpPr/>
          <p:nvPr>
            <p:custDataLst>
              <p:tags r:id="rId50"/>
            </p:custDataLst>
          </p:nvPr>
        </p:nvSpPr>
        <p:spPr>
          <a:xfrm>
            <a:off x="1633040" y="2684220"/>
            <a:ext cx="5044439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Item Name</a:t>
            </a:r>
          </a:p>
        </p:txBody>
      </p:sp>
      <p:sp>
        <p:nvSpPr>
          <p:cNvPr id="110" name="PH_AgendaItem_Owner_L2" hidden="1">
            <a:extLst>
              <a:ext uri="{FF2B5EF4-FFF2-40B4-BE49-F238E27FC236}">
                <a16:creationId xmlns:a16="http://schemas.microsoft.com/office/drawing/2014/main" id="{CD9177D6-6DAA-47CC-85A5-3400DE0CAE91}"/>
              </a:ext>
            </a:extLst>
          </p:cNvPr>
          <p:cNvSpPr/>
          <p:nvPr>
            <p:custDataLst>
              <p:tags r:id="rId51"/>
            </p:custDataLst>
          </p:nvPr>
        </p:nvSpPr>
        <p:spPr>
          <a:xfrm>
            <a:off x="6804479" y="2684220"/>
            <a:ext cx="1143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Owner</a:t>
            </a:r>
          </a:p>
        </p:txBody>
      </p:sp>
      <p:sp>
        <p:nvSpPr>
          <p:cNvPr id="111" name="PH_AgendaItem_Slot_L2" hidden="1">
            <a:extLst>
              <a:ext uri="{FF2B5EF4-FFF2-40B4-BE49-F238E27FC236}">
                <a16:creationId xmlns:a16="http://schemas.microsoft.com/office/drawing/2014/main" id="{847FAC6E-C82D-4764-85C4-42DEA5DA6345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>
            <a:off x="8019688" y="2684220"/>
            <a:ext cx="1689463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Slot</a:t>
            </a:r>
          </a:p>
        </p:txBody>
      </p:sp>
      <p:sp>
        <p:nvSpPr>
          <p:cNvPr id="112" name="PH_AgendaItem_Duration_L2" hidden="1">
            <a:extLst>
              <a:ext uri="{FF2B5EF4-FFF2-40B4-BE49-F238E27FC236}">
                <a16:creationId xmlns:a16="http://schemas.microsoft.com/office/drawing/2014/main" id="{6260F5C9-DE73-4561-8DFC-B1A410FD7364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9759951" y="2684220"/>
            <a:ext cx="635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>
                    <a:lumMod val="50000"/>
                  </a:schemeClr>
                </a:solidFill>
              </a:rPr>
              <a:t>Span</a:t>
            </a:r>
          </a:p>
        </p:txBody>
      </p:sp>
      <p:sp>
        <p:nvSpPr>
          <p:cNvPr id="113" name="PH_AgendaItem_Page_L2" hidden="1">
            <a:extLst>
              <a:ext uri="{FF2B5EF4-FFF2-40B4-BE49-F238E27FC236}">
                <a16:creationId xmlns:a16="http://schemas.microsoft.com/office/drawing/2014/main" id="{83564E7D-7362-4173-A5F5-2CE65ACFD89E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>
            <a:off x="10445751" y="2684220"/>
            <a:ext cx="635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>
                    <a:lumMod val="50000"/>
                  </a:schemeClr>
                </a:solidFill>
              </a:rPr>
              <a:t>Page</a:t>
            </a:r>
          </a:p>
        </p:txBody>
      </p:sp>
      <p:sp>
        <p:nvSpPr>
          <p:cNvPr id="114" name="PH_AgendaItem_No_L2_Current" hidden="1">
            <a:extLst>
              <a:ext uri="{FF2B5EF4-FFF2-40B4-BE49-F238E27FC236}">
                <a16:creationId xmlns:a16="http://schemas.microsoft.com/office/drawing/2014/main" id="{2767B6C9-EEB3-44DE-ABDD-9E39383CB3F4}"/>
              </a:ext>
            </a:extLst>
          </p:cNvPr>
          <p:cNvSpPr/>
          <p:nvPr>
            <p:custDataLst>
              <p:tags r:id="rId55"/>
            </p:custDataLst>
          </p:nvPr>
        </p:nvSpPr>
        <p:spPr>
          <a:xfrm>
            <a:off x="986429" y="3200831"/>
            <a:ext cx="554451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#</a:t>
            </a:r>
          </a:p>
        </p:txBody>
      </p:sp>
      <p:sp>
        <p:nvSpPr>
          <p:cNvPr id="115" name="PH_AgendaItem_Name_L2_Current" hidden="1">
            <a:extLst>
              <a:ext uri="{FF2B5EF4-FFF2-40B4-BE49-F238E27FC236}">
                <a16:creationId xmlns:a16="http://schemas.microsoft.com/office/drawing/2014/main" id="{02197BD1-3EC1-43D0-B141-CB58E6E87B3E}"/>
              </a:ext>
            </a:extLst>
          </p:cNvPr>
          <p:cNvSpPr/>
          <p:nvPr>
            <p:custDataLst>
              <p:tags r:id="rId56"/>
            </p:custDataLst>
          </p:nvPr>
        </p:nvSpPr>
        <p:spPr>
          <a:xfrm>
            <a:off x="1633040" y="3200831"/>
            <a:ext cx="5044439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bg1"/>
                </a:solidFill>
              </a:rPr>
              <a:t>Item Name</a:t>
            </a:r>
          </a:p>
        </p:txBody>
      </p:sp>
      <p:sp>
        <p:nvSpPr>
          <p:cNvPr id="116" name="PH_AgendaItem_Owner_L2_Current" hidden="1">
            <a:extLst>
              <a:ext uri="{FF2B5EF4-FFF2-40B4-BE49-F238E27FC236}">
                <a16:creationId xmlns:a16="http://schemas.microsoft.com/office/drawing/2014/main" id="{FC888DE3-B3F5-4510-B05E-E7950B49B169}"/>
              </a:ext>
            </a:extLst>
          </p:cNvPr>
          <p:cNvSpPr/>
          <p:nvPr>
            <p:custDataLst>
              <p:tags r:id="rId57"/>
            </p:custDataLst>
          </p:nvPr>
        </p:nvSpPr>
        <p:spPr>
          <a:xfrm>
            <a:off x="6804479" y="3200831"/>
            <a:ext cx="1143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Owner</a:t>
            </a:r>
          </a:p>
        </p:txBody>
      </p:sp>
      <p:sp>
        <p:nvSpPr>
          <p:cNvPr id="117" name="PH_AgendaItem_Slot_L2_Current" hidden="1">
            <a:extLst>
              <a:ext uri="{FF2B5EF4-FFF2-40B4-BE49-F238E27FC236}">
                <a16:creationId xmlns:a16="http://schemas.microsoft.com/office/drawing/2014/main" id="{0D73A806-EAFA-4277-9C7A-64932451D8C6}"/>
              </a:ext>
            </a:extLst>
          </p:cNvPr>
          <p:cNvSpPr/>
          <p:nvPr>
            <p:custDataLst>
              <p:tags r:id="rId58"/>
            </p:custDataLst>
          </p:nvPr>
        </p:nvSpPr>
        <p:spPr>
          <a:xfrm>
            <a:off x="8019688" y="3200831"/>
            <a:ext cx="1689463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Slot</a:t>
            </a:r>
          </a:p>
        </p:txBody>
      </p:sp>
      <p:sp>
        <p:nvSpPr>
          <p:cNvPr id="118" name="PH_AgendaItem_Duration_L2_Current" hidden="1">
            <a:extLst>
              <a:ext uri="{FF2B5EF4-FFF2-40B4-BE49-F238E27FC236}">
                <a16:creationId xmlns:a16="http://schemas.microsoft.com/office/drawing/2014/main" id="{37DEA26F-6B47-4C8E-8650-42AB19BE1387}"/>
              </a:ext>
            </a:extLst>
          </p:cNvPr>
          <p:cNvSpPr/>
          <p:nvPr>
            <p:custDataLst>
              <p:tags r:id="rId59"/>
            </p:custDataLst>
          </p:nvPr>
        </p:nvSpPr>
        <p:spPr>
          <a:xfrm>
            <a:off x="9759951" y="3200831"/>
            <a:ext cx="635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Span</a:t>
            </a:r>
          </a:p>
        </p:txBody>
      </p:sp>
      <p:sp>
        <p:nvSpPr>
          <p:cNvPr id="119" name="PH_AgendaItem_Page_L2_Current" hidden="1">
            <a:extLst>
              <a:ext uri="{FF2B5EF4-FFF2-40B4-BE49-F238E27FC236}">
                <a16:creationId xmlns:a16="http://schemas.microsoft.com/office/drawing/2014/main" id="{A744B286-5235-416F-B130-3FAD5B1532EB}"/>
              </a:ext>
            </a:extLst>
          </p:cNvPr>
          <p:cNvSpPr/>
          <p:nvPr>
            <p:custDataLst>
              <p:tags r:id="rId60"/>
            </p:custDataLst>
          </p:nvPr>
        </p:nvSpPr>
        <p:spPr>
          <a:xfrm>
            <a:off x="10445751" y="3200831"/>
            <a:ext cx="635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Page</a:t>
            </a:r>
          </a:p>
        </p:txBody>
      </p:sp>
      <p:sp>
        <p:nvSpPr>
          <p:cNvPr id="120" name="PH_AgendaItem_No_L3" hidden="1">
            <a:extLst>
              <a:ext uri="{FF2B5EF4-FFF2-40B4-BE49-F238E27FC236}">
                <a16:creationId xmlns:a16="http://schemas.microsoft.com/office/drawing/2014/main" id="{BE888BFB-B769-4E67-A4E4-F454B44C0115}"/>
              </a:ext>
            </a:extLst>
          </p:cNvPr>
          <p:cNvSpPr/>
          <p:nvPr>
            <p:custDataLst>
              <p:tags r:id="rId61"/>
            </p:custDataLst>
          </p:nvPr>
        </p:nvSpPr>
        <p:spPr>
          <a:xfrm>
            <a:off x="1667878" y="3631339"/>
            <a:ext cx="696681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#</a:t>
            </a:r>
          </a:p>
        </p:txBody>
      </p:sp>
      <p:sp>
        <p:nvSpPr>
          <p:cNvPr id="121" name="PH_AgendaItem_Name_L3" hidden="1">
            <a:extLst>
              <a:ext uri="{FF2B5EF4-FFF2-40B4-BE49-F238E27FC236}">
                <a16:creationId xmlns:a16="http://schemas.microsoft.com/office/drawing/2014/main" id="{B95F3B14-F1AB-42B6-A455-8DC5505E52B1}"/>
              </a:ext>
            </a:extLst>
          </p:cNvPr>
          <p:cNvSpPr/>
          <p:nvPr>
            <p:custDataLst>
              <p:tags r:id="rId62"/>
            </p:custDataLst>
          </p:nvPr>
        </p:nvSpPr>
        <p:spPr>
          <a:xfrm>
            <a:off x="2415360" y="3631339"/>
            <a:ext cx="426212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Item Name</a:t>
            </a:r>
          </a:p>
        </p:txBody>
      </p:sp>
      <p:sp>
        <p:nvSpPr>
          <p:cNvPr id="122" name="PH_AgendaItem_Owner_L3" hidden="1">
            <a:extLst>
              <a:ext uri="{FF2B5EF4-FFF2-40B4-BE49-F238E27FC236}">
                <a16:creationId xmlns:a16="http://schemas.microsoft.com/office/drawing/2014/main" id="{BDCD9A6E-EEAF-4481-96EA-36FB74D176D2}"/>
              </a:ext>
            </a:extLst>
          </p:cNvPr>
          <p:cNvSpPr/>
          <p:nvPr>
            <p:custDataLst>
              <p:tags r:id="rId63"/>
            </p:custDataLst>
          </p:nvPr>
        </p:nvSpPr>
        <p:spPr>
          <a:xfrm>
            <a:off x="6804479" y="3717441"/>
            <a:ext cx="1143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Owner</a:t>
            </a:r>
          </a:p>
        </p:txBody>
      </p:sp>
      <p:sp>
        <p:nvSpPr>
          <p:cNvPr id="123" name="PH_AgendaItem_Slot_L3" hidden="1">
            <a:extLst>
              <a:ext uri="{FF2B5EF4-FFF2-40B4-BE49-F238E27FC236}">
                <a16:creationId xmlns:a16="http://schemas.microsoft.com/office/drawing/2014/main" id="{9B974639-D42F-496C-AD93-88FE0662C96F}"/>
              </a:ext>
            </a:extLst>
          </p:cNvPr>
          <p:cNvSpPr/>
          <p:nvPr>
            <p:custDataLst>
              <p:tags r:id="rId64"/>
            </p:custDataLst>
          </p:nvPr>
        </p:nvSpPr>
        <p:spPr>
          <a:xfrm>
            <a:off x="8019688" y="3717441"/>
            <a:ext cx="1689463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>
                    <a:lumMod val="50000"/>
                  </a:schemeClr>
                </a:solidFill>
              </a:rPr>
              <a:t>Slot</a:t>
            </a:r>
          </a:p>
        </p:txBody>
      </p:sp>
      <p:sp>
        <p:nvSpPr>
          <p:cNvPr id="124" name="PH_AgendaItem_Duration_L3" hidden="1">
            <a:extLst>
              <a:ext uri="{FF2B5EF4-FFF2-40B4-BE49-F238E27FC236}">
                <a16:creationId xmlns:a16="http://schemas.microsoft.com/office/drawing/2014/main" id="{EF5949E1-5427-4650-909B-FDF76C35E042}"/>
              </a:ext>
            </a:extLst>
          </p:cNvPr>
          <p:cNvSpPr/>
          <p:nvPr>
            <p:custDataLst>
              <p:tags r:id="rId65"/>
            </p:custDataLst>
          </p:nvPr>
        </p:nvSpPr>
        <p:spPr>
          <a:xfrm>
            <a:off x="9759951" y="3717441"/>
            <a:ext cx="635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>
                    <a:lumMod val="50000"/>
                  </a:schemeClr>
                </a:solidFill>
              </a:rPr>
              <a:t>Span</a:t>
            </a:r>
          </a:p>
        </p:txBody>
      </p:sp>
      <p:sp>
        <p:nvSpPr>
          <p:cNvPr id="125" name="PH_AgendaItem_Page_L3" hidden="1">
            <a:extLst>
              <a:ext uri="{FF2B5EF4-FFF2-40B4-BE49-F238E27FC236}">
                <a16:creationId xmlns:a16="http://schemas.microsoft.com/office/drawing/2014/main" id="{9BB8531E-852A-4AE7-BF65-D0EE3128CA7E}"/>
              </a:ext>
            </a:extLst>
          </p:cNvPr>
          <p:cNvSpPr/>
          <p:nvPr>
            <p:custDataLst>
              <p:tags r:id="rId66"/>
            </p:custDataLst>
          </p:nvPr>
        </p:nvSpPr>
        <p:spPr>
          <a:xfrm>
            <a:off x="10445751" y="3717441"/>
            <a:ext cx="635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>
                    <a:lumMod val="50000"/>
                  </a:schemeClr>
                </a:solidFill>
              </a:rPr>
              <a:t>Page</a:t>
            </a:r>
          </a:p>
        </p:txBody>
      </p:sp>
      <p:sp>
        <p:nvSpPr>
          <p:cNvPr id="126" name="PH_AgendaItem_No_L3_Current" hidden="1">
            <a:extLst>
              <a:ext uri="{FF2B5EF4-FFF2-40B4-BE49-F238E27FC236}">
                <a16:creationId xmlns:a16="http://schemas.microsoft.com/office/drawing/2014/main" id="{D7D73BA7-3AC0-48E1-B424-C6D909A520B4}"/>
              </a:ext>
            </a:extLst>
          </p:cNvPr>
          <p:cNvSpPr/>
          <p:nvPr>
            <p:custDataLst>
              <p:tags r:id="rId67"/>
            </p:custDataLst>
          </p:nvPr>
        </p:nvSpPr>
        <p:spPr>
          <a:xfrm>
            <a:off x="1599266" y="4147949"/>
            <a:ext cx="765294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>
                <a:solidFill>
                  <a:schemeClr val="bg1"/>
                </a:solidFill>
              </a:rPr>
              <a:t>#</a:t>
            </a:r>
          </a:p>
        </p:txBody>
      </p:sp>
      <p:sp>
        <p:nvSpPr>
          <p:cNvPr id="127" name="PH_AgendaItem_Name_L3_Current" hidden="1">
            <a:extLst>
              <a:ext uri="{FF2B5EF4-FFF2-40B4-BE49-F238E27FC236}">
                <a16:creationId xmlns:a16="http://schemas.microsoft.com/office/drawing/2014/main" id="{B8A0EA2E-2AE5-4D12-967C-A958994886BC}"/>
              </a:ext>
            </a:extLst>
          </p:cNvPr>
          <p:cNvSpPr/>
          <p:nvPr>
            <p:custDataLst>
              <p:tags r:id="rId68"/>
            </p:custDataLst>
          </p:nvPr>
        </p:nvSpPr>
        <p:spPr>
          <a:xfrm>
            <a:off x="2415360" y="4147949"/>
            <a:ext cx="426212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bg1"/>
                </a:solidFill>
              </a:rPr>
              <a:t>Item Name</a:t>
            </a:r>
          </a:p>
        </p:txBody>
      </p:sp>
      <p:sp>
        <p:nvSpPr>
          <p:cNvPr id="128" name="PH_AgendaItem_Owner_L3_Current" hidden="1">
            <a:extLst>
              <a:ext uri="{FF2B5EF4-FFF2-40B4-BE49-F238E27FC236}">
                <a16:creationId xmlns:a16="http://schemas.microsoft.com/office/drawing/2014/main" id="{06CE8C19-F539-4E01-B8DF-91D2A450F736}"/>
              </a:ext>
            </a:extLst>
          </p:cNvPr>
          <p:cNvSpPr/>
          <p:nvPr>
            <p:custDataLst>
              <p:tags r:id="rId69"/>
            </p:custDataLst>
          </p:nvPr>
        </p:nvSpPr>
        <p:spPr>
          <a:xfrm>
            <a:off x="6804479" y="4234051"/>
            <a:ext cx="1143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Owner</a:t>
            </a:r>
          </a:p>
        </p:txBody>
      </p:sp>
      <p:sp>
        <p:nvSpPr>
          <p:cNvPr id="129" name="PH_AgendaItem_Slot_L3_Current" hidden="1">
            <a:extLst>
              <a:ext uri="{FF2B5EF4-FFF2-40B4-BE49-F238E27FC236}">
                <a16:creationId xmlns:a16="http://schemas.microsoft.com/office/drawing/2014/main" id="{4D29DF92-7CC9-4582-BCEA-BC638A0B8F7A}"/>
              </a:ext>
            </a:extLst>
          </p:cNvPr>
          <p:cNvSpPr/>
          <p:nvPr>
            <p:custDataLst>
              <p:tags r:id="rId70"/>
            </p:custDataLst>
          </p:nvPr>
        </p:nvSpPr>
        <p:spPr>
          <a:xfrm>
            <a:off x="8019688" y="4234051"/>
            <a:ext cx="1689463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Slot</a:t>
            </a:r>
          </a:p>
        </p:txBody>
      </p:sp>
      <p:sp>
        <p:nvSpPr>
          <p:cNvPr id="130" name="PH_AgendaItem_Duration_L3_Current" hidden="1">
            <a:extLst>
              <a:ext uri="{FF2B5EF4-FFF2-40B4-BE49-F238E27FC236}">
                <a16:creationId xmlns:a16="http://schemas.microsoft.com/office/drawing/2014/main" id="{87552A6F-3C87-48A3-89B9-26D1282C7EC8}"/>
              </a:ext>
            </a:extLst>
          </p:cNvPr>
          <p:cNvSpPr/>
          <p:nvPr>
            <p:custDataLst>
              <p:tags r:id="rId71"/>
            </p:custDataLst>
          </p:nvPr>
        </p:nvSpPr>
        <p:spPr>
          <a:xfrm>
            <a:off x="9759951" y="4234051"/>
            <a:ext cx="635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Span</a:t>
            </a:r>
          </a:p>
        </p:txBody>
      </p:sp>
      <p:sp>
        <p:nvSpPr>
          <p:cNvPr id="131" name="PH_AgendaItem_Page_L3_Current" hidden="1">
            <a:extLst>
              <a:ext uri="{FF2B5EF4-FFF2-40B4-BE49-F238E27FC236}">
                <a16:creationId xmlns:a16="http://schemas.microsoft.com/office/drawing/2014/main" id="{5C18E9D7-24D3-40EE-AEF4-F21F2416EFB2}"/>
              </a:ext>
            </a:extLst>
          </p:cNvPr>
          <p:cNvSpPr/>
          <p:nvPr>
            <p:custDataLst>
              <p:tags r:id="rId72"/>
            </p:custDataLst>
          </p:nvPr>
        </p:nvSpPr>
        <p:spPr>
          <a:xfrm>
            <a:off x="10445751" y="4234051"/>
            <a:ext cx="635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Page</a:t>
            </a:r>
          </a:p>
        </p:txBody>
      </p:sp>
      <p:graphicFrame>
        <p:nvGraphicFramePr>
          <p:cNvPr id="2" name="TableOfContents" hidden="1">
            <a:extLst>
              <a:ext uri="{FF2B5EF4-FFF2-40B4-BE49-F238E27FC236}">
                <a16:creationId xmlns:a16="http://schemas.microsoft.com/office/drawing/2014/main" id="{9693CA9E-70D1-4D7B-BE9B-790FDE0E248F}"/>
              </a:ext>
            </a:extLst>
          </p:cNvPr>
          <p:cNvGraphicFramePr>
            <a:graphicFrameLocks noGrp="1"/>
          </p:cNvGraphicFramePr>
          <p:nvPr>
            <p:custDataLst>
              <p:tags r:id="rId73"/>
            </p:custDataLst>
            <p:extLst>
              <p:ext uri="{D42A27DB-BD31-4B8C-83A1-F6EECF244321}">
                <p14:modId xmlns:p14="http://schemas.microsoft.com/office/powerpoint/2010/main" val="612804275"/>
              </p:ext>
            </p:extLst>
          </p:nvPr>
        </p:nvGraphicFramePr>
        <p:xfrm>
          <a:off x="12827000" y="1270000"/>
          <a:ext cx="8382000" cy="786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140745486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2195738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22641595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97664572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1581205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94660455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4537317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37414467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83597473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06759988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393733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Agenda 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Only show on Dividers of level 2 or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Create Divider Slide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Auto 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591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787365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Initial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++1++++++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951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821220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++2++++++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3512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973563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Sub-problem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++2.++1+++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50616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434822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Sub-problem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++2.++2+++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4930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954671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++3++++++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5728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488639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Sub-solution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++3.++1+++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96579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162037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Sub-solution 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++3.++2+++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87222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21178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7873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H_Contents__PH_AgendaItem_Page___954671">
            <a:hlinkClick r:id="rId22" action="ppaction://hlinksldjump"/>
            <a:extLst>
              <a:ext uri="{FF2B5EF4-FFF2-40B4-BE49-F238E27FC236}">
                <a16:creationId xmlns:a16="http://schemas.microsoft.com/office/drawing/2014/main" id="{96410518-354A-44FE-BAFE-F72D9D11C7E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445751" y="2451100"/>
            <a:ext cx="635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59" name="PH_Contents__PH_AgendaItem_Duration___954671">
            <a:extLst>
              <a:ext uri="{FF2B5EF4-FFF2-40B4-BE49-F238E27FC236}">
                <a16:creationId xmlns:a16="http://schemas.microsoft.com/office/drawing/2014/main" id="{13FF9823-23A0-4B1A-AD14-3A22F70D9C3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759951" y="2451100"/>
            <a:ext cx="635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8" name="PH_Contents__PH_AgendaItem_Slot___954671">
            <a:extLst>
              <a:ext uri="{FF2B5EF4-FFF2-40B4-BE49-F238E27FC236}">
                <a16:creationId xmlns:a16="http://schemas.microsoft.com/office/drawing/2014/main" id="{B50ACB81-351B-4802-8BAC-140A799674A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019688" y="2451100"/>
            <a:ext cx="1689463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7" name="PH_Contents__PH_AgendaItem_Owner___954671">
            <a:extLst>
              <a:ext uri="{FF2B5EF4-FFF2-40B4-BE49-F238E27FC236}">
                <a16:creationId xmlns:a16="http://schemas.microsoft.com/office/drawing/2014/main" id="{6F68833A-171F-4928-B689-B93AB99E27A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804479" y="2451100"/>
            <a:ext cx="1143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6" name="PH_Contents__PH_AgendaItem_No___954671">
            <a:extLst>
              <a:ext uri="{FF2B5EF4-FFF2-40B4-BE49-F238E27FC236}">
                <a16:creationId xmlns:a16="http://schemas.microsoft.com/office/drawing/2014/main" id="{523DB655-98D9-43B3-91BC-71429B6CDDF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27050" y="2451100"/>
            <a:ext cx="393701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3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5" name="PH_Contents__PH_AgendaItem_Name___954671">
            <a:hlinkClick r:id="rId22" action="ppaction://hlinksldjump"/>
            <a:extLst>
              <a:ext uri="{FF2B5EF4-FFF2-40B4-BE49-F238E27FC236}">
                <a16:creationId xmlns:a16="http://schemas.microsoft.com/office/drawing/2014/main" id="{9176ADE9-4B8C-440C-BC95-C6CEC336F13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71552" y="2451100"/>
            <a:ext cx="5705928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Solution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4" name="PH_Contents__PH_AgendaItem_Page___821220">
            <a:hlinkClick r:id="rId23" action="ppaction://hlinksldjump"/>
            <a:extLst>
              <a:ext uri="{FF2B5EF4-FFF2-40B4-BE49-F238E27FC236}">
                <a16:creationId xmlns:a16="http://schemas.microsoft.com/office/drawing/2014/main" id="{9C7B4E3C-EF3C-4770-A092-917140F2E235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0445751" y="2019300"/>
            <a:ext cx="635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53" name="PH_Contents__PH_AgendaItem_Duration___821220">
            <a:extLst>
              <a:ext uri="{FF2B5EF4-FFF2-40B4-BE49-F238E27FC236}">
                <a16:creationId xmlns:a16="http://schemas.microsoft.com/office/drawing/2014/main" id="{8B0C8E89-1466-4D3E-A067-571F77FDB68E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9759951" y="2019300"/>
            <a:ext cx="635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2" name="PH_Contents__PH_AgendaItem_Slot___821220">
            <a:extLst>
              <a:ext uri="{FF2B5EF4-FFF2-40B4-BE49-F238E27FC236}">
                <a16:creationId xmlns:a16="http://schemas.microsoft.com/office/drawing/2014/main" id="{F04EDA3D-030A-4854-8C4A-1A98A5B8BF6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019688" y="2019300"/>
            <a:ext cx="1689463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1" name="PH_Contents__PH_AgendaItem_Owner___821220">
            <a:extLst>
              <a:ext uri="{FF2B5EF4-FFF2-40B4-BE49-F238E27FC236}">
                <a16:creationId xmlns:a16="http://schemas.microsoft.com/office/drawing/2014/main" id="{A36F397E-D04A-45D9-9631-6C54F2F29BEB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804479" y="2019300"/>
            <a:ext cx="1143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0" name="PH_Contents__PH_AgendaItem_No___821220">
            <a:extLst>
              <a:ext uri="{FF2B5EF4-FFF2-40B4-BE49-F238E27FC236}">
                <a16:creationId xmlns:a16="http://schemas.microsoft.com/office/drawing/2014/main" id="{3F94DCF6-4ED4-41C9-AD9F-5942EBAF70B5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527050" y="2019300"/>
            <a:ext cx="393701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9" name="PH_Contents__PH_AgendaItem_Name___821220">
            <a:hlinkClick r:id="rId23" action="ppaction://hlinksldjump"/>
            <a:extLst>
              <a:ext uri="{FF2B5EF4-FFF2-40B4-BE49-F238E27FC236}">
                <a16:creationId xmlns:a16="http://schemas.microsoft.com/office/drawing/2014/main" id="{B25F070D-9AA5-4BD5-A1BC-D391B6E34137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971552" y="2019300"/>
            <a:ext cx="5705928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Problem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8" name="PH_Contents__PH_AgendaItem_Pointer_Current___787365">
            <a:extLst>
              <a:ext uri="{FF2B5EF4-FFF2-40B4-BE49-F238E27FC236}">
                <a16:creationId xmlns:a16="http://schemas.microsoft.com/office/drawing/2014/main" id="{A9C53A40-A46B-43CB-B615-ECCFE828AE99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-139696" y="1612900"/>
            <a:ext cx="11493496" cy="368300"/>
          </a:xfrm>
          <a:prstGeom prst="parallelogram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7" name="PH_Contents__PH_AgendaItem_Page_Current___787365">
            <a:hlinkClick r:id="rId24" action="ppaction://hlinksldjump"/>
            <a:extLst>
              <a:ext uri="{FF2B5EF4-FFF2-40B4-BE49-F238E27FC236}">
                <a16:creationId xmlns:a16="http://schemas.microsoft.com/office/drawing/2014/main" id="{FC7AB00B-B625-432B-81DE-5D165A733AC5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10445751" y="1587500"/>
            <a:ext cx="635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PH_Contents__PH_AgendaItem_Duration_Current___787365">
            <a:extLst>
              <a:ext uri="{FF2B5EF4-FFF2-40B4-BE49-F238E27FC236}">
                <a16:creationId xmlns:a16="http://schemas.microsoft.com/office/drawing/2014/main" id="{5D7EF121-AAD0-4D2B-A8B9-E7C1ED3A272D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9759951" y="1587500"/>
            <a:ext cx="635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PH_Contents__PH_AgendaItem_Slot_Current___787365">
            <a:extLst>
              <a:ext uri="{FF2B5EF4-FFF2-40B4-BE49-F238E27FC236}">
                <a16:creationId xmlns:a16="http://schemas.microsoft.com/office/drawing/2014/main" id="{6866D331-2C51-4B33-A996-0D05A2D2CAD6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8019688" y="1587500"/>
            <a:ext cx="1689463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" name="PH_Contents__PH_AgendaItem_Owner_Current___787365">
            <a:extLst>
              <a:ext uri="{FF2B5EF4-FFF2-40B4-BE49-F238E27FC236}">
                <a16:creationId xmlns:a16="http://schemas.microsoft.com/office/drawing/2014/main" id="{BCDACB3A-2C67-461B-B3A2-3798735BA593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6804479" y="1587500"/>
            <a:ext cx="1143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PH_Contents__PH_AgendaItem_No_Current___787365">
            <a:extLst>
              <a:ext uri="{FF2B5EF4-FFF2-40B4-BE49-F238E27FC236}">
                <a16:creationId xmlns:a16="http://schemas.microsoft.com/office/drawing/2014/main" id="{9B039FAB-845D-420D-BA32-54CB6EFBA81F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527050" y="1587500"/>
            <a:ext cx="393701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PH_Contents__PH_AgendaItem_Name_Current___787365">
            <a:hlinkClick r:id="rId24" action="ppaction://hlinksldjump"/>
            <a:extLst>
              <a:ext uri="{FF2B5EF4-FFF2-40B4-BE49-F238E27FC236}">
                <a16:creationId xmlns:a16="http://schemas.microsoft.com/office/drawing/2014/main" id="{7DE3F27C-FDAD-49C7-9BAF-4AD7B0864066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971552" y="1587500"/>
            <a:ext cx="5705928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bg1"/>
                </a:solidFill>
              </a:rPr>
              <a:t>Initial position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D59A22-840C-4127-A9B1-EFEA73BCD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Contents</a:t>
            </a:r>
            <a:endParaRPr lang="en-US" dirty="0"/>
          </a:p>
        </p:txBody>
      </p:sp>
      <p:sp>
        <p:nvSpPr>
          <p:cNvPr id="41" name="Speech Bubble: Rectangle 40">
            <a:extLst>
              <a:ext uri="{FF2B5EF4-FFF2-40B4-BE49-F238E27FC236}">
                <a16:creationId xmlns:a16="http://schemas.microsoft.com/office/drawing/2014/main" id="{6EA66836-DEE6-43C1-91D8-96FA4371F73D}"/>
              </a:ext>
            </a:extLst>
          </p:cNvPr>
          <p:cNvSpPr/>
          <p:nvPr/>
        </p:nvSpPr>
        <p:spPr>
          <a:xfrm>
            <a:off x="537028" y="3406845"/>
            <a:ext cx="3138854" cy="1143000"/>
          </a:xfrm>
          <a:prstGeom prst="wedgeRectCallout">
            <a:avLst>
              <a:gd name="adj1" fmla="val -23354"/>
              <a:gd name="adj2" fmla="val -75192"/>
            </a:avLst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dirty="0"/>
              <a:t>On the main agenda, there is only Level 1 displayed. All sub-levels are collapsed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9849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8212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H_Contents__PH_AgendaItem_Page___954671">
            <a:hlinkClick r:id="rId36" action="ppaction://hlinksldjump"/>
            <a:extLst>
              <a:ext uri="{FF2B5EF4-FFF2-40B4-BE49-F238E27FC236}">
                <a16:creationId xmlns:a16="http://schemas.microsoft.com/office/drawing/2014/main" id="{ED2FB2A6-EB80-4C5B-AA81-4C53B72DA4E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445751" y="3314700"/>
            <a:ext cx="635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100" name="PH_Contents__PH_AgendaItem_Duration___954671">
            <a:extLst>
              <a:ext uri="{FF2B5EF4-FFF2-40B4-BE49-F238E27FC236}">
                <a16:creationId xmlns:a16="http://schemas.microsoft.com/office/drawing/2014/main" id="{A0836172-61ED-4DE9-B6D7-F4B23983BD2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759951" y="3314700"/>
            <a:ext cx="635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9" name="PH_Contents__PH_AgendaItem_Slot___954671">
            <a:extLst>
              <a:ext uri="{FF2B5EF4-FFF2-40B4-BE49-F238E27FC236}">
                <a16:creationId xmlns:a16="http://schemas.microsoft.com/office/drawing/2014/main" id="{9250E3D0-BB47-42F8-9B99-ADD444AB47C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019688" y="3314700"/>
            <a:ext cx="1689463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8" name="PH_Contents__PH_AgendaItem_Owner___954671">
            <a:extLst>
              <a:ext uri="{FF2B5EF4-FFF2-40B4-BE49-F238E27FC236}">
                <a16:creationId xmlns:a16="http://schemas.microsoft.com/office/drawing/2014/main" id="{C0DD64B0-73FB-4670-A09E-BC693BD2D97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804479" y="3314700"/>
            <a:ext cx="1143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7" name="PH_Contents__PH_AgendaItem_No___954671">
            <a:extLst>
              <a:ext uri="{FF2B5EF4-FFF2-40B4-BE49-F238E27FC236}">
                <a16:creationId xmlns:a16="http://schemas.microsoft.com/office/drawing/2014/main" id="{B6229F4D-5F9E-427A-9DBB-9AF07D39D63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27050" y="3314700"/>
            <a:ext cx="393701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3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6" name="PH_Contents__PH_AgendaItem_Name___954671">
            <a:hlinkClick r:id="rId36" action="ppaction://hlinksldjump"/>
            <a:extLst>
              <a:ext uri="{FF2B5EF4-FFF2-40B4-BE49-F238E27FC236}">
                <a16:creationId xmlns:a16="http://schemas.microsoft.com/office/drawing/2014/main" id="{4B143EF1-885D-466E-90AC-AD68389B0FB6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71552" y="3314700"/>
            <a:ext cx="5705928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Solution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5" name="PH_Contents__PH_AgendaItem_Pointer_L2_Current___434822">
            <a:extLst>
              <a:ext uri="{FF2B5EF4-FFF2-40B4-BE49-F238E27FC236}">
                <a16:creationId xmlns:a16="http://schemas.microsoft.com/office/drawing/2014/main" id="{F3FB37AE-A059-4E58-A540-10B373CC5CFB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-139696" y="2908300"/>
            <a:ext cx="11578248" cy="368300"/>
          </a:xfrm>
          <a:prstGeom prst="parallelogram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4" name="PH_Contents__PH_AgendaItem_Page_L2_Current___434822">
            <a:hlinkClick r:id="" action="ppaction://noaction"/>
            <a:extLst>
              <a:ext uri="{FF2B5EF4-FFF2-40B4-BE49-F238E27FC236}">
                <a16:creationId xmlns:a16="http://schemas.microsoft.com/office/drawing/2014/main" id="{3148BD70-3B0F-410B-8699-C49548505C9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0445751" y="2882900"/>
            <a:ext cx="635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3" name="PH_Contents__PH_AgendaItem_Duration_L2_Current___434822">
            <a:extLst>
              <a:ext uri="{FF2B5EF4-FFF2-40B4-BE49-F238E27FC236}">
                <a16:creationId xmlns:a16="http://schemas.microsoft.com/office/drawing/2014/main" id="{435384CB-A855-4660-92D9-850385F261D2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9759951" y="2882900"/>
            <a:ext cx="635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2" name="PH_Contents__PH_AgendaItem_Slot_L2_Current___434822">
            <a:extLst>
              <a:ext uri="{FF2B5EF4-FFF2-40B4-BE49-F238E27FC236}">
                <a16:creationId xmlns:a16="http://schemas.microsoft.com/office/drawing/2014/main" id="{1B706991-A015-4E0F-AB74-017EAE87571C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8019688" y="2882900"/>
            <a:ext cx="1689463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1" name="PH_Contents__PH_AgendaItem_Owner_L2_Current___434822">
            <a:extLst>
              <a:ext uri="{FF2B5EF4-FFF2-40B4-BE49-F238E27FC236}">
                <a16:creationId xmlns:a16="http://schemas.microsoft.com/office/drawing/2014/main" id="{CC5BF7CC-420B-491D-9C08-3B63CD2C561A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6804479" y="2882900"/>
            <a:ext cx="1143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0" name="PH_Contents__PH_AgendaItem_No_L2_Current___434822">
            <a:extLst>
              <a:ext uri="{FF2B5EF4-FFF2-40B4-BE49-F238E27FC236}">
                <a16:creationId xmlns:a16="http://schemas.microsoft.com/office/drawing/2014/main" id="{6FCCEA6E-56E9-4308-AF9C-271E51301F11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986429" y="2882900"/>
            <a:ext cx="554451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>
                <a:solidFill>
                  <a:schemeClr val="bg1"/>
                </a:solidFill>
              </a:rPr>
              <a:t>2.2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9" name="PH_Contents__PH_AgendaItem_Name_L2_Current___434822">
            <a:hlinkClick r:id="" action="ppaction://noaction"/>
            <a:extLst>
              <a:ext uri="{FF2B5EF4-FFF2-40B4-BE49-F238E27FC236}">
                <a16:creationId xmlns:a16="http://schemas.microsoft.com/office/drawing/2014/main" id="{2F8E0544-4561-461B-970D-E347A1F20E62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633040" y="2882900"/>
            <a:ext cx="5044439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bg1"/>
                </a:solidFill>
              </a:rPr>
              <a:t>Sub-problem 2</a:t>
            </a:r>
          </a:p>
        </p:txBody>
      </p:sp>
      <p:sp>
        <p:nvSpPr>
          <p:cNvPr id="88" name="PH_Contents__PH_AgendaItem_Pointer_L2_Current___973563">
            <a:extLst>
              <a:ext uri="{FF2B5EF4-FFF2-40B4-BE49-F238E27FC236}">
                <a16:creationId xmlns:a16="http://schemas.microsoft.com/office/drawing/2014/main" id="{4909D8C8-35F4-4C77-B037-69ACE49C3A33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-139696" y="2476500"/>
            <a:ext cx="11578248" cy="368300"/>
          </a:xfrm>
          <a:prstGeom prst="parallelogram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87" name="PH_Contents__PH_AgendaItem_Page_L2_Current___973563">
            <a:hlinkClick r:id="" action="ppaction://noaction"/>
            <a:extLst>
              <a:ext uri="{FF2B5EF4-FFF2-40B4-BE49-F238E27FC236}">
                <a16:creationId xmlns:a16="http://schemas.microsoft.com/office/drawing/2014/main" id="{BC1273C5-A7EA-4B6E-B962-F22950631A11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0445751" y="2451100"/>
            <a:ext cx="635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6" name="PH_Contents__PH_AgendaItem_Duration_L2_Current___973563">
            <a:extLst>
              <a:ext uri="{FF2B5EF4-FFF2-40B4-BE49-F238E27FC236}">
                <a16:creationId xmlns:a16="http://schemas.microsoft.com/office/drawing/2014/main" id="{A9BD52B9-6D97-4CEB-BC3A-B621099D07D1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9759951" y="2451100"/>
            <a:ext cx="635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5" name="PH_Contents__PH_AgendaItem_Slot_L2_Current___973563">
            <a:extLst>
              <a:ext uri="{FF2B5EF4-FFF2-40B4-BE49-F238E27FC236}">
                <a16:creationId xmlns:a16="http://schemas.microsoft.com/office/drawing/2014/main" id="{0E3E51B0-B733-4DE7-B3AA-241901A6FC49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8019688" y="2451100"/>
            <a:ext cx="1689463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4" name="PH_Contents__PH_AgendaItem_Owner_L2_Current___973563">
            <a:extLst>
              <a:ext uri="{FF2B5EF4-FFF2-40B4-BE49-F238E27FC236}">
                <a16:creationId xmlns:a16="http://schemas.microsoft.com/office/drawing/2014/main" id="{22573A47-CFAC-4E81-B2AD-FE9F3823A20D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6804479" y="2451100"/>
            <a:ext cx="1143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3" name="PH_Contents__PH_AgendaItem_No_L2_Current___973563">
            <a:extLst>
              <a:ext uri="{FF2B5EF4-FFF2-40B4-BE49-F238E27FC236}">
                <a16:creationId xmlns:a16="http://schemas.microsoft.com/office/drawing/2014/main" id="{A2D145C2-6839-4DC4-B0C0-B0E39E046E25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986429" y="2451100"/>
            <a:ext cx="554451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>
                <a:solidFill>
                  <a:schemeClr val="bg1"/>
                </a:solidFill>
              </a:rPr>
              <a:t>2.1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2" name="PH_Contents__PH_AgendaItem_Name_L2_Current___973563">
            <a:hlinkClick r:id="" action="ppaction://noaction"/>
            <a:extLst>
              <a:ext uri="{FF2B5EF4-FFF2-40B4-BE49-F238E27FC236}">
                <a16:creationId xmlns:a16="http://schemas.microsoft.com/office/drawing/2014/main" id="{54B7183D-065E-46E5-8A65-90FFE20B85F2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1633040" y="2451100"/>
            <a:ext cx="5044439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bg1"/>
                </a:solidFill>
              </a:rPr>
              <a:t>Sub-problem 1</a:t>
            </a:r>
          </a:p>
        </p:txBody>
      </p:sp>
      <p:sp>
        <p:nvSpPr>
          <p:cNvPr id="81" name="PH_Contents__PH_AgendaItem_Pointer_Current___821220">
            <a:extLst>
              <a:ext uri="{FF2B5EF4-FFF2-40B4-BE49-F238E27FC236}">
                <a16:creationId xmlns:a16="http://schemas.microsoft.com/office/drawing/2014/main" id="{3794E10E-7819-4ECE-8167-021A428C23F0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-139696" y="2044700"/>
            <a:ext cx="11493496" cy="368300"/>
          </a:xfrm>
          <a:prstGeom prst="parallelogram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80" name="PH_Contents__PH_AgendaItem_Page_Current___821220">
            <a:hlinkClick r:id="rId37" action="ppaction://hlinksldjump"/>
            <a:extLst>
              <a:ext uri="{FF2B5EF4-FFF2-40B4-BE49-F238E27FC236}">
                <a16:creationId xmlns:a16="http://schemas.microsoft.com/office/drawing/2014/main" id="{65F4D898-A5CA-4A91-8E5D-65248A3462EF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10445751" y="2019300"/>
            <a:ext cx="635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9" name="PH_Contents__PH_AgendaItem_Duration_Current___821220">
            <a:extLst>
              <a:ext uri="{FF2B5EF4-FFF2-40B4-BE49-F238E27FC236}">
                <a16:creationId xmlns:a16="http://schemas.microsoft.com/office/drawing/2014/main" id="{6D7D0738-3DEA-4E22-A0C1-6857207BFD05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9759951" y="2019300"/>
            <a:ext cx="635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8" name="PH_Contents__PH_AgendaItem_Slot_Current___821220">
            <a:extLst>
              <a:ext uri="{FF2B5EF4-FFF2-40B4-BE49-F238E27FC236}">
                <a16:creationId xmlns:a16="http://schemas.microsoft.com/office/drawing/2014/main" id="{52960D8E-E45F-4872-AC31-D00EC2EFB239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8019688" y="2019300"/>
            <a:ext cx="1689463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7" name="PH_Contents__PH_AgendaItem_Owner_Current___821220">
            <a:extLst>
              <a:ext uri="{FF2B5EF4-FFF2-40B4-BE49-F238E27FC236}">
                <a16:creationId xmlns:a16="http://schemas.microsoft.com/office/drawing/2014/main" id="{0CEC6A5C-9C22-471C-9577-8D6EF1C88814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6804479" y="2019300"/>
            <a:ext cx="1143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6" name="PH_Contents__PH_AgendaItem_No_Current___821220">
            <a:extLst>
              <a:ext uri="{FF2B5EF4-FFF2-40B4-BE49-F238E27FC236}">
                <a16:creationId xmlns:a16="http://schemas.microsoft.com/office/drawing/2014/main" id="{3BAC8B19-3C97-4F84-8370-0CAE3B95A245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527050" y="2019300"/>
            <a:ext cx="393701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5" name="PH_Contents__PH_AgendaItem_Name_Current___821220">
            <a:hlinkClick r:id="rId37" action="ppaction://hlinksldjump"/>
            <a:extLst>
              <a:ext uri="{FF2B5EF4-FFF2-40B4-BE49-F238E27FC236}">
                <a16:creationId xmlns:a16="http://schemas.microsoft.com/office/drawing/2014/main" id="{97510375-AA23-4CB9-94D5-80504C6A3DCF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971552" y="2019300"/>
            <a:ext cx="5705928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bg1"/>
                </a:solidFill>
              </a:rPr>
              <a:t>Problem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4" name="PH_Contents__PH_AgendaItem_Page___787365">
            <a:hlinkClick r:id="rId38" action="ppaction://hlinksldjump"/>
            <a:extLst>
              <a:ext uri="{FF2B5EF4-FFF2-40B4-BE49-F238E27FC236}">
                <a16:creationId xmlns:a16="http://schemas.microsoft.com/office/drawing/2014/main" id="{9329245E-AC93-41DB-ABBA-13A8CBE2699F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10445751" y="1587500"/>
            <a:ext cx="635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73" name="PH_Contents__PH_AgendaItem_Duration___787365">
            <a:extLst>
              <a:ext uri="{FF2B5EF4-FFF2-40B4-BE49-F238E27FC236}">
                <a16:creationId xmlns:a16="http://schemas.microsoft.com/office/drawing/2014/main" id="{24F8B9E2-4162-4ED3-B6D5-1AA9B1FB0C38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9759951" y="1587500"/>
            <a:ext cx="635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2" name="PH_Contents__PH_AgendaItem_Slot___787365">
            <a:extLst>
              <a:ext uri="{FF2B5EF4-FFF2-40B4-BE49-F238E27FC236}">
                <a16:creationId xmlns:a16="http://schemas.microsoft.com/office/drawing/2014/main" id="{C83C15DA-4570-4136-8A69-BD8A5B6E8055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8019688" y="1587500"/>
            <a:ext cx="1689463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1" name="PH_Contents__PH_AgendaItem_Owner___787365">
            <a:extLst>
              <a:ext uri="{FF2B5EF4-FFF2-40B4-BE49-F238E27FC236}">
                <a16:creationId xmlns:a16="http://schemas.microsoft.com/office/drawing/2014/main" id="{DED17007-0C2B-4432-8267-0276D8847504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6804479" y="1587500"/>
            <a:ext cx="1143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0" name="PH_Contents__PH_AgendaItem_No___787365">
            <a:extLst>
              <a:ext uri="{FF2B5EF4-FFF2-40B4-BE49-F238E27FC236}">
                <a16:creationId xmlns:a16="http://schemas.microsoft.com/office/drawing/2014/main" id="{6DC177E2-EF58-4B60-A735-DF6FC519093B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527050" y="1587500"/>
            <a:ext cx="393701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1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9" name="PH_Contents__PH_AgendaItem_Name___787365">
            <a:hlinkClick r:id="rId38" action="ppaction://hlinksldjump"/>
            <a:extLst>
              <a:ext uri="{FF2B5EF4-FFF2-40B4-BE49-F238E27FC236}">
                <a16:creationId xmlns:a16="http://schemas.microsoft.com/office/drawing/2014/main" id="{095A5D5A-9B7D-4DC1-A6B9-FD18F020A766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971552" y="1587500"/>
            <a:ext cx="5705928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Initial position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6" name="Title 145">
            <a:extLst>
              <a:ext uri="{FF2B5EF4-FFF2-40B4-BE49-F238E27FC236}">
                <a16:creationId xmlns:a16="http://schemas.microsoft.com/office/drawing/2014/main" id="{FDF24630-9694-4FA8-8F1B-5591E71AD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Contents</a:t>
            </a:r>
            <a:endParaRPr lang="en-US" dirty="0"/>
          </a:p>
        </p:txBody>
      </p:sp>
      <p:sp>
        <p:nvSpPr>
          <p:cNvPr id="68" name="Speech Bubble: Rectangle 67">
            <a:extLst>
              <a:ext uri="{FF2B5EF4-FFF2-40B4-BE49-F238E27FC236}">
                <a16:creationId xmlns:a16="http://schemas.microsoft.com/office/drawing/2014/main" id="{16E3BBA8-8A41-4A37-9E42-9A13C44F2742}"/>
              </a:ext>
            </a:extLst>
          </p:cNvPr>
          <p:cNvSpPr/>
          <p:nvPr/>
        </p:nvSpPr>
        <p:spPr>
          <a:xfrm>
            <a:off x="1540879" y="5041900"/>
            <a:ext cx="4728035" cy="1191532"/>
          </a:xfrm>
          <a:prstGeom prst="wedgeRectCallout">
            <a:avLst>
              <a:gd name="adj1" fmla="val -23354"/>
              <a:gd name="adj2" fmla="val -75192"/>
            </a:avLst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dirty="0"/>
              <a:t>On the divider slide of the ‘Solution’ chapter, the respective sub-chapters are expanded, but they do NOT have divider slides of their own</a:t>
            </a:r>
          </a:p>
        </p:txBody>
      </p:sp>
      <p:sp>
        <p:nvSpPr>
          <p:cNvPr id="102" name="Speech Bubble: Rectangle 101">
            <a:extLst>
              <a:ext uri="{FF2B5EF4-FFF2-40B4-BE49-F238E27FC236}">
                <a16:creationId xmlns:a16="http://schemas.microsoft.com/office/drawing/2014/main" id="{0F991994-3E2D-4B7E-A085-6C55F2504F63}"/>
              </a:ext>
            </a:extLst>
          </p:cNvPr>
          <p:cNvSpPr/>
          <p:nvPr/>
        </p:nvSpPr>
        <p:spPr>
          <a:xfrm>
            <a:off x="9396170" y="4057792"/>
            <a:ext cx="2734162" cy="984108"/>
          </a:xfrm>
          <a:prstGeom prst="wedgeRectCallout">
            <a:avLst>
              <a:gd name="adj1" fmla="val 26272"/>
              <a:gd name="adj2" fmla="val -77190"/>
            </a:avLst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dirty="0"/>
              <a:t>There is no slide number, because there is no divider slide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7535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9546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H_Contents__PH_AgendaItem_Pointer_L2_Current___162037">
            <a:extLst>
              <a:ext uri="{FF2B5EF4-FFF2-40B4-BE49-F238E27FC236}">
                <a16:creationId xmlns:a16="http://schemas.microsoft.com/office/drawing/2014/main" id="{009B0434-233A-4327-A0FA-EC3430EB4D3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139696" y="3340100"/>
            <a:ext cx="11578248" cy="368300"/>
          </a:xfrm>
          <a:prstGeom prst="parallelogram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9" name="PH_Contents__PH_AgendaItem_Page_L2_Current___162037">
            <a:hlinkClick r:id="" action="ppaction://noaction"/>
            <a:extLst>
              <a:ext uri="{FF2B5EF4-FFF2-40B4-BE49-F238E27FC236}">
                <a16:creationId xmlns:a16="http://schemas.microsoft.com/office/drawing/2014/main" id="{F0CA4483-0132-4E41-82CD-9FA0B802100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445751" y="3314700"/>
            <a:ext cx="635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8" name="PH_Contents__PH_AgendaItem_Duration_L2_Current___162037">
            <a:extLst>
              <a:ext uri="{FF2B5EF4-FFF2-40B4-BE49-F238E27FC236}">
                <a16:creationId xmlns:a16="http://schemas.microsoft.com/office/drawing/2014/main" id="{96D0A157-4BD9-45E0-B387-418F98C561C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759951" y="3314700"/>
            <a:ext cx="635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7" name="PH_Contents__PH_AgendaItem_Slot_L2_Current___162037">
            <a:extLst>
              <a:ext uri="{FF2B5EF4-FFF2-40B4-BE49-F238E27FC236}">
                <a16:creationId xmlns:a16="http://schemas.microsoft.com/office/drawing/2014/main" id="{C3FEE743-D0A7-4475-AA23-B0D5A9A66C3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019688" y="3314700"/>
            <a:ext cx="1689463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6" name="PH_Contents__PH_AgendaItem_Owner_L2_Current___162037">
            <a:extLst>
              <a:ext uri="{FF2B5EF4-FFF2-40B4-BE49-F238E27FC236}">
                <a16:creationId xmlns:a16="http://schemas.microsoft.com/office/drawing/2014/main" id="{57371F56-78E6-4BC9-9751-81282E4906C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804479" y="3314700"/>
            <a:ext cx="1143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5" name="PH_Contents__PH_AgendaItem_No_L2_Current___162037">
            <a:extLst>
              <a:ext uri="{FF2B5EF4-FFF2-40B4-BE49-F238E27FC236}">
                <a16:creationId xmlns:a16="http://schemas.microsoft.com/office/drawing/2014/main" id="{0A3092B3-1091-4F43-BD64-8C5E8F34283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86429" y="3314700"/>
            <a:ext cx="554451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>
                <a:solidFill>
                  <a:schemeClr val="bg1"/>
                </a:solidFill>
              </a:rPr>
              <a:t>3.2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4" name="PH_Contents__PH_AgendaItem_Name_L2_Current___162037">
            <a:hlinkClick r:id="" action="ppaction://noaction"/>
            <a:extLst>
              <a:ext uri="{FF2B5EF4-FFF2-40B4-BE49-F238E27FC236}">
                <a16:creationId xmlns:a16="http://schemas.microsoft.com/office/drawing/2014/main" id="{6DDA0CD0-4191-4F73-A553-D995CCFBA42F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633040" y="3314700"/>
            <a:ext cx="5044439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bg1"/>
                </a:solidFill>
              </a:rPr>
              <a:t>Sub-solution y</a:t>
            </a:r>
          </a:p>
        </p:txBody>
      </p:sp>
      <p:sp>
        <p:nvSpPr>
          <p:cNvPr id="93" name="PH_Contents__PH_AgendaItem_Pointer_L2_Current___488639">
            <a:extLst>
              <a:ext uri="{FF2B5EF4-FFF2-40B4-BE49-F238E27FC236}">
                <a16:creationId xmlns:a16="http://schemas.microsoft.com/office/drawing/2014/main" id="{F7530B03-44EC-4E01-815F-1D79ABB8F36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-139696" y="2908300"/>
            <a:ext cx="11578248" cy="368300"/>
          </a:xfrm>
          <a:prstGeom prst="parallelogram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2" name="PH_Contents__PH_AgendaItem_Page_L2_Current___488639">
            <a:hlinkClick r:id="" action="ppaction://noaction"/>
            <a:extLst>
              <a:ext uri="{FF2B5EF4-FFF2-40B4-BE49-F238E27FC236}">
                <a16:creationId xmlns:a16="http://schemas.microsoft.com/office/drawing/2014/main" id="{4EE0E13A-E9DD-42BF-8422-426DB63F1E23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0445751" y="2882900"/>
            <a:ext cx="635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1" name="PH_Contents__PH_AgendaItem_Duration_L2_Current___488639">
            <a:extLst>
              <a:ext uri="{FF2B5EF4-FFF2-40B4-BE49-F238E27FC236}">
                <a16:creationId xmlns:a16="http://schemas.microsoft.com/office/drawing/2014/main" id="{01285558-2683-4F12-9F5A-8BF647C9B248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9759951" y="2882900"/>
            <a:ext cx="635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0" name="PH_Contents__PH_AgendaItem_Slot_L2_Current___488639">
            <a:extLst>
              <a:ext uri="{FF2B5EF4-FFF2-40B4-BE49-F238E27FC236}">
                <a16:creationId xmlns:a16="http://schemas.microsoft.com/office/drawing/2014/main" id="{513398B8-94C7-449C-B274-BE89525C61DA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8019688" y="2882900"/>
            <a:ext cx="1689463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9" name="PH_Contents__PH_AgendaItem_Owner_L2_Current___488639">
            <a:extLst>
              <a:ext uri="{FF2B5EF4-FFF2-40B4-BE49-F238E27FC236}">
                <a16:creationId xmlns:a16="http://schemas.microsoft.com/office/drawing/2014/main" id="{D1FD10A3-CA4F-454D-A923-00EC504558CC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6804479" y="2882900"/>
            <a:ext cx="1143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8" name="PH_Contents__PH_AgendaItem_No_L2_Current___488639">
            <a:extLst>
              <a:ext uri="{FF2B5EF4-FFF2-40B4-BE49-F238E27FC236}">
                <a16:creationId xmlns:a16="http://schemas.microsoft.com/office/drawing/2014/main" id="{2C7CB325-32AE-40BB-AAAB-3DAB1FF23782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986429" y="2882900"/>
            <a:ext cx="554451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>
                <a:solidFill>
                  <a:schemeClr val="bg1"/>
                </a:solidFill>
              </a:rPr>
              <a:t>3.1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7" name="PH_Contents__PH_AgendaItem_Name_L2_Current___488639">
            <a:hlinkClick r:id="" action="ppaction://noaction"/>
            <a:extLst>
              <a:ext uri="{FF2B5EF4-FFF2-40B4-BE49-F238E27FC236}">
                <a16:creationId xmlns:a16="http://schemas.microsoft.com/office/drawing/2014/main" id="{F5CC4EE3-6F13-45FE-A87D-A977C6B6436F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1633040" y="2882900"/>
            <a:ext cx="5044439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bg1"/>
                </a:solidFill>
              </a:rPr>
              <a:t>Sub-solution x</a:t>
            </a:r>
          </a:p>
        </p:txBody>
      </p:sp>
      <p:sp>
        <p:nvSpPr>
          <p:cNvPr id="86" name="PH_Contents__PH_AgendaItem_Pointer_Current___954671">
            <a:extLst>
              <a:ext uri="{FF2B5EF4-FFF2-40B4-BE49-F238E27FC236}">
                <a16:creationId xmlns:a16="http://schemas.microsoft.com/office/drawing/2014/main" id="{49CA0A6B-5501-4437-BBDF-BC28C1B497FC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-139696" y="2476500"/>
            <a:ext cx="11493496" cy="368300"/>
          </a:xfrm>
          <a:prstGeom prst="parallelogram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85" name="PH_Contents__PH_AgendaItem_Page_Current___954671">
            <a:hlinkClick r:id="rId36" action="ppaction://hlinksldjump"/>
            <a:extLst>
              <a:ext uri="{FF2B5EF4-FFF2-40B4-BE49-F238E27FC236}">
                <a16:creationId xmlns:a16="http://schemas.microsoft.com/office/drawing/2014/main" id="{EC4F1828-BE35-490B-8AD5-57C6B67D0701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10445751" y="2451100"/>
            <a:ext cx="635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4" name="PH_Contents__PH_AgendaItem_Duration_Current___954671">
            <a:extLst>
              <a:ext uri="{FF2B5EF4-FFF2-40B4-BE49-F238E27FC236}">
                <a16:creationId xmlns:a16="http://schemas.microsoft.com/office/drawing/2014/main" id="{4B38ACBE-9F69-4DC8-BDC6-4086456A51B4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9759951" y="2451100"/>
            <a:ext cx="635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3" name="PH_Contents__PH_AgendaItem_Slot_Current___954671">
            <a:extLst>
              <a:ext uri="{FF2B5EF4-FFF2-40B4-BE49-F238E27FC236}">
                <a16:creationId xmlns:a16="http://schemas.microsoft.com/office/drawing/2014/main" id="{0EA38BC3-FDAC-48CD-9365-58A33EDADF93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8019688" y="2451100"/>
            <a:ext cx="1689463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2" name="PH_Contents__PH_AgendaItem_Owner_Current___954671">
            <a:extLst>
              <a:ext uri="{FF2B5EF4-FFF2-40B4-BE49-F238E27FC236}">
                <a16:creationId xmlns:a16="http://schemas.microsoft.com/office/drawing/2014/main" id="{E8B0A65F-BF1B-48C1-A105-34B15F348A88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6804479" y="2451100"/>
            <a:ext cx="1143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1" name="PH_Contents__PH_AgendaItem_No_Current___954671">
            <a:extLst>
              <a:ext uri="{FF2B5EF4-FFF2-40B4-BE49-F238E27FC236}">
                <a16:creationId xmlns:a16="http://schemas.microsoft.com/office/drawing/2014/main" id="{1334D34C-A27E-42BC-9CA7-0A48AB42527F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527050" y="2451100"/>
            <a:ext cx="393701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0" name="PH_Contents__PH_AgendaItem_Name_Current___954671">
            <a:hlinkClick r:id="rId36" action="ppaction://hlinksldjump"/>
            <a:extLst>
              <a:ext uri="{FF2B5EF4-FFF2-40B4-BE49-F238E27FC236}">
                <a16:creationId xmlns:a16="http://schemas.microsoft.com/office/drawing/2014/main" id="{AA02B8D1-AF96-4F31-9AA9-06385F5C12E0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971552" y="2451100"/>
            <a:ext cx="5705928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bg1"/>
                </a:solidFill>
              </a:rPr>
              <a:t>Solution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9" name="PH_Contents__PH_AgendaItem_Page___821220">
            <a:hlinkClick r:id="rId37" action="ppaction://hlinksldjump"/>
            <a:extLst>
              <a:ext uri="{FF2B5EF4-FFF2-40B4-BE49-F238E27FC236}">
                <a16:creationId xmlns:a16="http://schemas.microsoft.com/office/drawing/2014/main" id="{5F196D0C-CA5F-449A-BB01-455370DA4850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10445751" y="2019300"/>
            <a:ext cx="635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78" name="PH_Contents__PH_AgendaItem_Duration___821220">
            <a:extLst>
              <a:ext uri="{FF2B5EF4-FFF2-40B4-BE49-F238E27FC236}">
                <a16:creationId xmlns:a16="http://schemas.microsoft.com/office/drawing/2014/main" id="{39B431FB-CD36-4D89-B907-218C5F43FDAA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9759951" y="2019300"/>
            <a:ext cx="635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7" name="PH_Contents__PH_AgendaItem_Slot___821220">
            <a:extLst>
              <a:ext uri="{FF2B5EF4-FFF2-40B4-BE49-F238E27FC236}">
                <a16:creationId xmlns:a16="http://schemas.microsoft.com/office/drawing/2014/main" id="{30ED7288-2DF4-4C5D-BA45-DA1FFC7E7EC0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8019688" y="2019300"/>
            <a:ext cx="1689463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6" name="PH_Contents__PH_AgendaItem_Owner___821220">
            <a:extLst>
              <a:ext uri="{FF2B5EF4-FFF2-40B4-BE49-F238E27FC236}">
                <a16:creationId xmlns:a16="http://schemas.microsoft.com/office/drawing/2014/main" id="{5B3BF5DC-EC58-4787-A98C-C13123B08FB8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6804479" y="2019300"/>
            <a:ext cx="1143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5" name="PH_Contents__PH_AgendaItem_No___821220">
            <a:extLst>
              <a:ext uri="{FF2B5EF4-FFF2-40B4-BE49-F238E27FC236}">
                <a16:creationId xmlns:a16="http://schemas.microsoft.com/office/drawing/2014/main" id="{88E21F63-3240-4D2D-9FF8-A7314D0C078B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527050" y="2019300"/>
            <a:ext cx="393701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4" name="PH_Contents__PH_AgendaItem_Name___821220">
            <a:hlinkClick r:id="rId37" action="ppaction://hlinksldjump"/>
            <a:extLst>
              <a:ext uri="{FF2B5EF4-FFF2-40B4-BE49-F238E27FC236}">
                <a16:creationId xmlns:a16="http://schemas.microsoft.com/office/drawing/2014/main" id="{B3CA658A-5185-4568-AF05-8A72914339B5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971552" y="2019300"/>
            <a:ext cx="5705928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Problem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3" name="PH_Contents__PH_AgendaItem_Page___787365">
            <a:hlinkClick r:id="rId38" action="ppaction://hlinksldjump"/>
            <a:extLst>
              <a:ext uri="{FF2B5EF4-FFF2-40B4-BE49-F238E27FC236}">
                <a16:creationId xmlns:a16="http://schemas.microsoft.com/office/drawing/2014/main" id="{D59FEBC5-3307-4FD1-BAE9-AB10E9E9A6CF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10445751" y="1587500"/>
            <a:ext cx="635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72" name="PH_Contents__PH_AgendaItem_Duration___787365">
            <a:extLst>
              <a:ext uri="{FF2B5EF4-FFF2-40B4-BE49-F238E27FC236}">
                <a16:creationId xmlns:a16="http://schemas.microsoft.com/office/drawing/2014/main" id="{41DEEEB1-FF36-46A6-8FE5-05C14DA56D8B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9759951" y="1587500"/>
            <a:ext cx="635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1" name="PH_Contents__PH_AgendaItem_Slot___787365">
            <a:extLst>
              <a:ext uri="{FF2B5EF4-FFF2-40B4-BE49-F238E27FC236}">
                <a16:creationId xmlns:a16="http://schemas.microsoft.com/office/drawing/2014/main" id="{62EB640A-5780-4D64-A259-C5CCD0EAAE27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8019688" y="1587500"/>
            <a:ext cx="1689463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0" name="PH_Contents__PH_AgendaItem_Owner___787365">
            <a:extLst>
              <a:ext uri="{FF2B5EF4-FFF2-40B4-BE49-F238E27FC236}">
                <a16:creationId xmlns:a16="http://schemas.microsoft.com/office/drawing/2014/main" id="{7B9E5809-F8C7-43B7-A9D7-179A1C5D4DB5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6804479" y="1587500"/>
            <a:ext cx="1143000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9" name="PH_Contents__PH_AgendaItem_No___787365">
            <a:extLst>
              <a:ext uri="{FF2B5EF4-FFF2-40B4-BE49-F238E27FC236}">
                <a16:creationId xmlns:a16="http://schemas.microsoft.com/office/drawing/2014/main" id="{C66F5861-F7B2-4246-9CEA-2D3713AFA0FE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527050" y="1587500"/>
            <a:ext cx="393701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1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8" name="PH_Contents__PH_AgendaItem_Name___787365">
            <a:hlinkClick r:id="rId38" action="ppaction://hlinksldjump"/>
            <a:extLst>
              <a:ext uri="{FF2B5EF4-FFF2-40B4-BE49-F238E27FC236}">
                <a16:creationId xmlns:a16="http://schemas.microsoft.com/office/drawing/2014/main" id="{B8116F11-1532-4F13-B696-4EEE647E10C1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971552" y="1587500"/>
            <a:ext cx="5705928" cy="430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Initial position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8" name="Title 187">
            <a:extLst>
              <a:ext uri="{FF2B5EF4-FFF2-40B4-BE49-F238E27FC236}">
                <a16:creationId xmlns:a16="http://schemas.microsoft.com/office/drawing/2014/main" id="{30560096-3AB6-408B-A9CE-90BA3A78F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Contents</a:t>
            </a:r>
            <a:endParaRPr lang="en-US" dirty="0"/>
          </a:p>
        </p:txBody>
      </p:sp>
      <p:sp>
        <p:nvSpPr>
          <p:cNvPr id="264" name="Speech Bubble: Rectangle 263">
            <a:extLst>
              <a:ext uri="{FF2B5EF4-FFF2-40B4-BE49-F238E27FC236}">
                <a16:creationId xmlns:a16="http://schemas.microsoft.com/office/drawing/2014/main" id="{64084AF4-CEFB-453D-BAC8-C98A117AA399}"/>
              </a:ext>
            </a:extLst>
          </p:cNvPr>
          <p:cNvSpPr/>
          <p:nvPr/>
        </p:nvSpPr>
        <p:spPr>
          <a:xfrm>
            <a:off x="1540879" y="5041900"/>
            <a:ext cx="4728035" cy="1191532"/>
          </a:xfrm>
          <a:prstGeom prst="wedgeRectCallout">
            <a:avLst>
              <a:gd name="adj1" fmla="val -23354"/>
              <a:gd name="adj2" fmla="val -75192"/>
            </a:avLst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dirty="0"/>
              <a:t>On the divider slide of the ‘Solution’ chapter, the respective sub-chapters are expanded, but they do NOT have divider slides of their own</a:t>
            </a:r>
          </a:p>
        </p:txBody>
      </p:sp>
      <p:sp>
        <p:nvSpPr>
          <p:cNvPr id="101" name="Speech Bubble: Rectangle 100">
            <a:extLst>
              <a:ext uri="{FF2B5EF4-FFF2-40B4-BE49-F238E27FC236}">
                <a16:creationId xmlns:a16="http://schemas.microsoft.com/office/drawing/2014/main" id="{C5FE9967-7195-4960-9AD6-5F884862AAF9}"/>
              </a:ext>
            </a:extLst>
          </p:cNvPr>
          <p:cNvSpPr/>
          <p:nvPr/>
        </p:nvSpPr>
        <p:spPr>
          <a:xfrm>
            <a:off x="9396170" y="4057792"/>
            <a:ext cx="2734162" cy="984108"/>
          </a:xfrm>
          <a:prstGeom prst="wedgeRectCallout">
            <a:avLst>
              <a:gd name="adj1" fmla="val 7213"/>
              <a:gd name="adj2" fmla="val -74193"/>
            </a:avLst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dirty="0"/>
              <a:t>There is no slide number, because there is no divider slide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9477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83592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-FOLDERPATH" val="C:\Users\thors\Documents\2015_PPP\45_PPT-Tools\06_AgendaHelper\_helper_layouts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"/>
  <p:tag name="PH" val="PH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"/>
  <p:tag name="PH" val="PH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"/>
  <p:tag name="PH" val="PH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"/>
  <p:tag name="PH" val="PH"/>
  <p:tag name="PH_SETTINGS" val="True_True_True_True_True_True_Tru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ointer_L2_Current"/>
  <p:tag name="PH" val="PH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2_Current"/>
  <p:tag name="PH" val="PH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2_Current"/>
  <p:tag name="PH" val="PH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2_Current"/>
  <p:tag name="PH" val="PH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2_Current"/>
  <p:tag name="PH" val="PH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2_Current"/>
  <p:tag name="PH" val="PH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2_Current"/>
  <p:tag name="PH" val="PH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"/>
  <p:tag name="PH" val="PH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ointer_L2_Current"/>
  <p:tag name="PH" val="PH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2_Current"/>
  <p:tag name="PH" val="PH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2_Current"/>
  <p:tag name="PH" val="PH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2_Current"/>
  <p:tag name="PH" val="PH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2_Current"/>
  <p:tag name="PH" val="PH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2_Current"/>
  <p:tag name="PH" val="PH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2_Current"/>
  <p:tag name="PH" val="PH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ointer_Current"/>
  <p:tag name="PH" val="PH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Current"/>
  <p:tag name="PH" val="PH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Current"/>
  <p:tag name="PH" val="PH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"/>
  <p:tag name="PH" val="PH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Current"/>
  <p:tag name="PH" val="PH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Current"/>
  <p:tag name="PH" val="PH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Current"/>
  <p:tag name="PH" val="PH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Current"/>
  <p:tag name="PH" val="PH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"/>
  <p:tag name="PH" val="PH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"/>
  <p:tag name="PH" val="PH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"/>
  <p:tag name="PH" val="PH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"/>
  <p:tag name="PH" val="PH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"/>
  <p:tag name="PH" val="PH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"/>
  <p:tag name="PH" val="PH"/>
  <p:tag name="PH_SETTINGS" val="True_True_True_True_True_True_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"/>
  <p:tag name="PH" val="PH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NO" val="954671"/>
  <p:tag name="PH-DIVIDER" val="Divider"/>
  <p:tag name="PH" val="PH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ointer_L2_Current"/>
  <p:tag name="PH" val="PH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2_Current"/>
  <p:tag name="PH" val="PH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2_Current"/>
  <p:tag name="PH" val="PH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2_Current"/>
  <p:tag name="PH" val="PH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2_Current"/>
  <p:tag name="PH" val="PH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2_Current"/>
  <p:tag name="PH" val="PH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2_Current"/>
  <p:tag name="PH" val="PH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ointer_L2_Current"/>
  <p:tag name="PH" val="PH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2_Current"/>
  <p:tag name="PH" val="PH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"/>
  <p:tag name="PH" val="PH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2_Current"/>
  <p:tag name="PH" val="PH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2_Current"/>
  <p:tag name="PH" val="PH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2_Current"/>
  <p:tag name="PH" val="PH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2_Current"/>
  <p:tag name="PH" val="PH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2_Current"/>
  <p:tag name="PH" val="PH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ointer_Current"/>
  <p:tag name="PH" val="PH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Current"/>
  <p:tag name="PH" val="PH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Current"/>
  <p:tag name="PH" val="PH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Current"/>
  <p:tag name="PH" val="PH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Current"/>
  <p:tag name="PH" val="PH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"/>
  <p:tag name="PH" val="PH"/>
  <p:tag name="PH_SETTINGS" val="True_True_True_True_True_True_Tru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Current"/>
  <p:tag name="PH" val="PH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Current"/>
  <p:tag name="PH" val="PH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"/>
  <p:tag name="PH" val="PH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"/>
  <p:tag name="PH" val="PH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"/>
  <p:tag name="PH" val="PH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"/>
  <p:tag name="PH" val="PH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"/>
  <p:tag name="PH" val="PH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"/>
  <p:tag name="PH" val="PH"/>
  <p:tag name="PH_SETTINGS" val="True_True_True_True_True_True_Tru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"/>
  <p:tag name="PH" val="PH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"/>
  <p:tag name="PH" val="PH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"/>
  <p:tag name="PH" val="PH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"/>
  <p:tag name="PH" val="PH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"/>
  <p:tag name="PH" val="PH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"/>
  <p:tag name="PH" val="PH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"/>
  <p:tag name="PH" val="PH"/>
  <p:tag name="PH_SETTINGS" val="True_True_True_True_True_True_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"/>
  <p:tag name="PH" val="PH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"/>
  <p:tag name="PH" val="PH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"/>
  <p:tag name="PH" val="PH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TLEOPTION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"/>
  <p:tag name="PH" val="PH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"/>
  <p:tag name="PH" val="PH"/>
  <p:tag name="PH_SETTINGS" val="True_True_True_True_True_True_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Highlight_Instruction1"/>
  <p:tag name="PH" val="PH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HighlightFrame"/>
  <p:tag name="PH" val="PH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HighlightTitle"/>
  <p:tag name="PH" val="PH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Highlight_Outside"/>
  <p:tag name="PH" val="PH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WarningSticker"/>
  <p:tag name="PH" val="PH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Header"/>
  <p:tag name="PH" val="PH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Header"/>
  <p:tag name="PH" val="PH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Header"/>
  <p:tag name="PH" val="PH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NO" val="AgendaMasterSlide"/>
  <p:tag name="PH" val="PH"/>
  <p:tag name="SETTINGSCREATESECTIONS" val="False"/>
  <p:tag name="MAINNOHIGHLIGHT" val="False"/>
  <p:tag name="PH_AGENDATABLE0" val="787365$#1$#1$#Initial position$#$#$#$#1$#yes$#++1++++++"/>
  <p:tag name="PH_AGENDATABLE1" val="821220$#1$#2$#Problem$#$#$#$#1$#yes$#++2++++++"/>
  <p:tag name="PH_AGENDATABLE2" val="973563$#2$#2.1$#Sub-problem 1$#$#$#$#2$#no$#++2.++1+++"/>
  <p:tag name="PH_AGENDATABLE3" val="434822$#2$#2.2$#Sub-problem 2$#$#$#$#2$#no$#++2.++2+++"/>
  <p:tag name="PH_AGENDATABLE4" val="954671$#1$#3$#Solution$#$#$#$#1$#yes$#++3++++++"/>
  <p:tag name="PH_AGENDATABLE5" val="488639$#2$#3.1$#Sub-solution x$#$#$#$#2$#no$#++3.++1+++"/>
  <p:tag name="PH_AGENDATABLE6" val="162037$#2$#3.2$#Sub-solution y$#$#$#$#2$#no$#++3.++2+++"/>
  <p:tag name="BEGINNERMOD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Header"/>
  <p:tag name="PH" val="PH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Header"/>
  <p:tag name="PH" val="PH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Header"/>
  <p:tag name="PH" val="PH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ointer"/>
  <p:tag name="PH" val="PH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ointer_Current"/>
  <p:tag name="PH" val="PH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ointer_L2"/>
  <p:tag name="PH" val="PH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ointer_L2_Current"/>
  <p:tag name="PH" val="PH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ointer_L3"/>
  <p:tag name="PH" val="PH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ointer_L3_Current"/>
  <p:tag name="PH" val="PH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"/>
  <p:tag name="PH" val="PH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"/>
  <p:tag name="PH" val="PH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"/>
  <p:tag name="PH" val="PH"/>
  <p:tag name="PH_SETTINGS" val="True_True_True_True_True_True_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"/>
  <p:tag name="PH" val="PH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"/>
  <p:tag name="PH" val="PH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"/>
  <p:tag name="PH" val="PH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"/>
  <p:tag name="PH" val="PH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Current"/>
  <p:tag name="PH" val="PH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Current"/>
  <p:tag name="PH" val="PH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Current"/>
  <p:tag name="PH" val="PH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Current"/>
  <p:tag name="PH" val="PH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Current"/>
  <p:tag name="PH" val="PH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"/>
  <p:tag name="PH" val="PH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Current"/>
  <p:tag name="PH" val="PH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2"/>
  <p:tag name="PH" val="PH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2"/>
  <p:tag name="PH" val="PH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2"/>
  <p:tag name="PH" val="PH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2"/>
  <p:tag name="PH" val="PH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2"/>
  <p:tag name="PH" val="PH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2"/>
  <p:tag name="PH" val="PH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2_Current"/>
  <p:tag name="PH" val="PH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2_Current"/>
  <p:tag name="PH" val="PH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2_Current"/>
  <p:tag name="PH" val="PH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"/>
  <p:tag name="PH" val="PH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2_Current"/>
  <p:tag name="PH" val="PH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2_Current"/>
  <p:tag name="PH" val="PH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2_Current"/>
  <p:tag name="PH" val="PH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3"/>
  <p:tag name="PH" val="PH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3"/>
  <p:tag name="PH" val="PH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3"/>
  <p:tag name="PH" val="PH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3"/>
  <p:tag name="PH" val="PH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3"/>
  <p:tag name="PH" val="PH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3"/>
  <p:tag name="PH" val="PH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L3_Current"/>
  <p:tag name="PH" val="PH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"/>
  <p:tag name="PH" val="PH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L3_Current"/>
  <p:tag name="PH" val="PH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L3_Current"/>
  <p:tag name="PH" val="PH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L3_Current"/>
  <p:tag name="PH" val="PH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L3_Current"/>
  <p:tag name="PH" val="PH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L3_Current"/>
  <p:tag name="PH" val="PH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TableOfContent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NO" val="787365"/>
  <p:tag name="PH-DIVIDER" val="Divider"/>
  <p:tag name="PH" val="PH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"/>
  <p:tag name="PH" val="PH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"/>
  <p:tag name="PH" val="PH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"/>
  <p:tag name="PH" val="PH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"/>
  <p:tag name="PH" val="PH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"/>
  <p:tag name="PH" val="PH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"/>
  <p:tag name="PH" val="PH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"/>
  <p:tag name="PH" val="PH"/>
  <p:tag name="PH_SETTINGS" val="True_True_True_True_True_True_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"/>
  <p:tag name="PH" val="PH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"/>
  <p:tag name="PH" val="PH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"/>
  <p:tag name="PH" val="PH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"/>
  <p:tag name="PH" val="PH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"/>
  <p:tag name="PH" val="PH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"/>
  <p:tag name="PH" val="PH"/>
  <p:tag name="PH_SETTINGS" val="True_True_True_True_True_True_Tru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ointer_Current"/>
  <p:tag name="PH" val="PH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"/>
  <p:tag name="PH" val="PH"/>
  <p:tag name="PH_SETTINGS" val="True_True_True_True_True_True_Tru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_Current"/>
  <p:tag name="PH" val="PH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_Current"/>
  <p:tag name="PH" val="PH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_Current"/>
  <p:tag name="PH" val="PH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Owner_Current"/>
  <p:tag name="PH" val="PH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o_Current"/>
  <p:tag name="PH" val="PH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Name_Current"/>
  <p:tag name="PH" val="PH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NO" val="821220"/>
  <p:tag name="PH-DIVIDER" val="Divider"/>
  <p:tag name="PH" val="PH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Page"/>
  <p:tag name="PH" val="PH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Duration"/>
  <p:tag name="PH" val="PH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" val="PH_AgendaItem_Slot"/>
  <p:tag name="PH" val="PH"/>
</p:tagLst>
</file>

<file path=ppt/theme/theme1.xml><?xml version="1.0" encoding="utf-8"?>
<a:theme xmlns:a="http://schemas.openxmlformats.org/drawingml/2006/main" name="Fra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4DC64"/>
      </a:accent1>
      <a:accent2>
        <a:srgbClr val="FF6969"/>
      </a:accent2>
      <a:accent3>
        <a:srgbClr val="50CDC8"/>
      </a:accent3>
      <a:accent4>
        <a:srgbClr val="C84D58"/>
      </a:accent4>
      <a:accent5>
        <a:srgbClr val="91C82D"/>
      </a:accent5>
      <a:accent6>
        <a:srgbClr val="55646E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_201024.potx" id="{34A4AB8C-CA63-4EFB-B96D-CBE78A366E46}" vid="{93DEBAD2-F33D-41F8-A1E1-070B042AC39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athena xmlns="http://schemas.microsoft.com/edu/athena" version="0.1.4983.0">
  <media embedded="true" recordStart="0" recordEnd="15602" recordLength="15602" start="0" end="15602" audioFormat="{00001610-0000-0010-8000-00AA00389B71}" audioRate="44100" muted="false" volume="0.8" fadeIn="0" fadeOut="0" videoFormat="{34363248-0000-0010-8000-00AA00389B71}" videoRate="10" videoWidth="1320" videoHeight="802"/>
</athena>
</file>

<file path=customXml/item2.xml><?xml version="1.0" encoding="utf-8"?>
<athena xmlns="http://schemas.microsoft.com/edu/athena" version="0.1.4983.0">
  <timings duration="15602"/>
</athena>
</file>

<file path=customXml/itemProps1.xml><?xml version="1.0" encoding="utf-8"?>
<ds:datastoreItem xmlns:ds="http://schemas.openxmlformats.org/officeDocument/2006/customXml" ds:itemID="{9D7B8365-F099-4DD3-84F0-7810344A3F5B}">
  <ds:schemaRefs>
    <ds:schemaRef ds:uri="http://schemas.microsoft.com/edu/athena"/>
  </ds:schemaRefs>
</ds:datastoreItem>
</file>

<file path=customXml/itemProps2.xml><?xml version="1.0" encoding="utf-8"?>
<ds:datastoreItem xmlns:ds="http://schemas.openxmlformats.org/officeDocument/2006/customXml" ds:itemID="{D4D44D26-5C71-453E-BF01-557A75AADEA6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555</Words>
  <Application>Microsoft Office PowerPoint</Application>
  <PresentationFormat>Widescreen</PresentationFormat>
  <Paragraphs>184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Segoe UI</vt:lpstr>
      <vt:lpstr>Wingdings 2</vt:lpstr>
      <vt:lpstr>Frame</vt:lpstr>
      <vt:lpstr>Agenda Helper</vt:lpstr>
      <vt:lpstr>This presentation demonstrates how to collapse sub-chapters on a upper level</vt:lpstr>
      <vt:lpstr>Contents</vt:lpstr>
      <vt:lpstr>Contents</vt:lpstr>
      <vt:lpstr>Contents</vt:lpstr>
      <vt:lpstr>Contents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 Helper</dc:title>
  <dc:creator>thors</dc:creator>
  <cp:lastModifiedBy>thors</cp:lastModifiedBy>
  <cp:revision>13</cp:revision>
  <dcterms:created xsi:type="dcterms:W3CDTF">2020-10-24T20:49:23Z</dcterms:created>
  <dcterms:modified xsi:type="dcterms:W3CDTF">2020-10-24T22:36:55Z</dcterms:modified>
</cp:coreProperties>
</file>