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1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1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0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5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0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9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4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7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3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B6E2-0255-4532-A49C-C07022AA0B3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25E3-C8C3-4EFF-82A9-BF952E9B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8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H_Contents__PH_AgendaItem_Pointer___392936"/>
          <p:cNvSpPr/>
          <p:nvPr>
            <p:custDataLst>
              <p:tags r:id="rId2"/>
            </p:custDataLst>
          </p:nvPr>
        </p:nvSpPr>
        <p:spPr>
          <a:xfrm>
            <a:off x="317500" y="3784600"/>
            <a:ext cx="11430000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96" name="PH_Contents__PH_AgendaItem_Page_Current___392936">
            <a:hlinkClick r:id="" action="ppaction://noaction"/>
          </p:cNvPr>
          <p:cNvSpPr/>
          <p:nvPr>
            <p:custDataLst>
              <p:tags r:id="rId3"/>
            </p:custDataLst>
          </p:nvPr>
        </p:nvSpPr>
        <p:spPr>
          <a:xfrm>
            <a:off x="10795000" y="3810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5" name="PH_Contents__PH_AgendaItem_Duration_Current___392936"/>
          <p:cNvSpPr/>
          <p:nvPr>
            <p:custDataLst>
              <p:tags r:id="rId4"/>
            </p:custDataLst>
          </p:nvPr>
        </p:nvSpPr>
        <p:spPr>
          <a:xfrm>
            <a:off x="10109200" y="3810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1h</a:t>
            </a:r>
          </a:p>
        </p:txBody>
      </p:sp>
      <p:sp>
        <p:nvSpPr>
          <p:cNvPr id="94" name="PH_Contents__PH_AgendaItem_Slot_Current___392936"/>
          <p:cNvSpPr/>
          <p:nvPr>
            <p:custDataLst>
              <p:tags r:id="rId5"/>
            </p:custDataLst>
          </p:nvPr>
        </p:nvSpPr>
        <p:spPr>
          <a:xfrm>
            <a:off x="8915400" y="3810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10:00-10:30</a:t>
            </a:r>
          </a:p>
        </p:txBody>
      </p:sp>
      <p:sp>
        <p:nvSpPr>
          <p:cNvPr id="93" name="PH_Contents__PH_AgendaItem_Owner_Current___392936"/>
          <p:cNvSpPr/>
          <p:nvPr>
            <p:custDataLst>
              <p:tags r:id="rId6"/>
            </p:custDataLst>
          </p:nvPr>
        </p:nvSpPr>
        <p:spPr>
          <a:xfrm>
            <a:off x="7721600" y="3810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Jane Doe</a:t>
            </a:r>
          </a:p>
        </p:txBody>
      </p:sp>
      <p:sp>
        <p:nvSpPr>
          <p:cNvPr id="92" name="PH_Contents__PH_AgendaItem_No_Current___392936"/>
          <p:cNvSpPr/>
          <p:nvPr>
            <p:custDataLst>
              <p:tags r:id="rId7"/>
            </p:custDataLst>
          </p:nvPr>
        </p:nvSpPr>
        <p:spPr>
          <a:xfrm>
            <a:off x="762000" y="3810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1" name="PH_Contents__PH_AgendaItem_Name_Current___392936">
            <a:hlinkClick r:id="" action="ppaction://noaction"/>
          </p:cNvPr>
          <p:cNvSpPr/>
          <p:nvPr>
            <p:custDataLst>
              <p:tags r:id="rId8"/>
            </p:custDataLst>
          </p:nvPr>
        </p:nvSpPr>
        <p:spPr>
          <a:xfrm>
            <a:off x="1320800" y="3810000"/>
            <a:ext cx="6350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Solution</a:t>
            </a:r>
          </a:p>
        </p:txBody>
      </p:sp>
      <p:sp>
        <p:nvSpPr>
          <p:cNvPr id="90" name="PH_Contents__PH_AgendaItem_Pointer_L2___379025"/>
          <p:cNvSpPr/>
          <p:nvPr>
            <p:custDataLst>
              <p:tags r:id="rId9"/>
            </p:custDataLst>
          </p:nvPr>
        </p:nvSpPr>
        <p:spPr>
          <a:xfrm>
            <a:off x="317500" y="3403600"/>
            <a:ext cx="11430000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89" name="PH_Contents__PH_AgendaItem_Page_L2_Current___379025">
            <a:hlinkClick r:id="" action="ppaction://noaction"/>
          </p:cNvPr>
          <p:cNvSpPr/>
          <p:nvPr>
            <p:custDataLst>
              <p:tags r:id="rId10"/>
            </p:custDataLst>
          </p:nvPr>
        </p:nvSpPr>
        <p:spPr>
          <a:xfrm>
            <a:off x="10795000" y="3429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8" name="PH_Contents__PH_AgendaItem_Duration_L2_Current___379025"/>
          <p:cNvSpPr/>
          <p:nvPr>
            <p:custDataLst>
              <p:tags r:id="rId11"/>
            </p:custDataLst>
          </p:nvPr>
        </p:nvSpPr>
        <p:spPr>
          <a:xfrm>
            <a:off x="10109200" y="3429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1h</a:t>
            </a:r>
          </a:p>
        </p:txBody>
      </p:sp>
      <p:sp>
        <p:nvSpPr>
          <p:cNvPr id="87" name="PH_Contents__PH_AgendaItem_Slot_L2_Current___379025"/>
          <p:cNvSpPr/>
          <p:nvPr>
            <p:custDataLst>
              <p:tags r:id="rId12"/>
            </p:custDataLst>
          </p:nvPr>
        </p:nvSpPr>
        <p:spPr>
          <a:xfrm>
            <a:off x="8915400" y="3429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10:00-10:30</a:t>
            </a:r>
          </a:p>
        </p:txBody>
      </p:sp>
      <p:sp>
        <p:nvSpPr>
          <p:cNvPr id="86" name="PH_Contents__PH_AgendaItem_Owner_L2_Current___379025"/>
          <p:cNvSpPr/>
          <p:nvPr>
            <p:custDataLst>
              <p:tags r:id="rId13"/>
            </p:custDataLst>
          </p:nvPr>
        </p:nvSpPr>
        <p:spPr>
          <a:xfrm>
            <a:off x="7721600" y="3429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John Doe</a:t>
            </a:r>
          </a:p>
        </p:txBody>
      </p:sp>
      <p:sp>
        <p:nvSpPr>
          <p:cNvPr id="85" name="PH_Contents__PH_AgendaItem_No_L2_Current___379025"/>
          <p:cNvSpPr/>
          <p:nvPr>
            <p:custDataLst>
              <p:tags r:id="rId14"/>
            </p:custDataLst>
          </p:nvPr>
        </p:nvSpPr>
        <p:spPr>
          <a:xfrm>
            <a:off x="1320800" y="3429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2.2</a:t>
            </a:r>
          </a:p>
        </p:txBody>
      </p:sp>
      <p:sp>
        <p:nvSpPr>
          <p:cNvPr id="84" name="PH_Contents__PH_AgendaItem_Name_L2_Current___379025">
            <a:hlinkClick r:id="" action="ppaction://noaction"/>
          </p:cNvPr>
          <p:cNvSpPr/>
          <p:nvPr>
            <p:custDataLst>
              <p:tags r:id="rId15"/>
            </p:custDataLst>
          </p:nvPr>
        </p:nvSpPr>
        <p:spPr>
          <a:xfrm>
            <a:off x="1879600" y="3429000"/>
            <a:ext cx="57912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Problem aspect 2</a:t>
            </a:r>
          </a:p>
        </p:txBody>
      </p:sp>
      <p:sp>
        <p:nvSpPr>
          <p:cNvPr id="83" name="PH_Contents__PH_AgendaItem_Pointer_L2___398656"/>
          <p:cNvSpPr/>
          <p:nvPr>
            <p:custDataLst>
              <p:tags r:id="rId16"/>
            </p:custDataLst>
          </p:nvPr>
        </p:nvSpPr>
        <p:spPr>
          <a:xfrm>
            <a:off x="317500" y="3022600"/>
            <a:ext cx="11430000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82" name="PH_Contents__PH_AgendaItem_Page_L2_Current___398656">
            <a:hlinkClick r:id="" action="ppaction://noaction"/>
          </p:cNvPr>
          <p:cNvSpPr/>
          <p:nvPr>
            <p:custDataLst>
              <p:tags r:id="rId17"/>
            </p:custDataLst>
          </p:nvPr>
        </p:nvSpPr>
        <p:spPr>
          <a:xfrm>
            <a:off x="10795000" y="3048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1" name="PH_Contents__PH_AgendaItem_Duration_L2_Current___398656"/>
          <p:cNvSpPr/>
          <p:nvPr>
            <p:custDataLst>
              <p:tags r:id="rId18"/>
            </p:custDataLst>
          </p:nvPr>
        </p:nvSpPr>
        <p:spPr>
          <a:xfrm>
            <a:off x="10109200" y="3048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1h</a:t>
            </a:r>
          </a:p>
        </p:txBody>
      </p:sp>
      <p:sp>
        <p:nvSpPr>
          <p:cNvPr id="80" name="PH_Contents__PH_AgendaItem_Slot_L2_Current___398656"/>
          <p:cNvSpPr/>
          <p:nvPr>
            <p:custDataLst>
              <p:tags r:id="rId19"/>
            </p:custDataLst>
          </p:nvPr>
        </p:nvSpPr>
        <p:spPr>
          <a:xfrm>
            <a:off x="8915400" y="3048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10:00-10:30</a:t>
            </a:r>
          </a:p>
        </p:txBody>
      </p:sp>
      <p:sp>
        <p:nvSpPr>
          <p:cNvPr id="79" name="PH_Contents__PH_AgendaItem_Owner_L2_Current___398656"/>
          <p:cNvSpPr/>
          <p:nvPr>
            <p:custDataLst>
              <p:tags r:id="rId20"/>
            </p:custDataLst>
          </p:nvPr>
        </p:nvSpPr>
        <p:spPr>
          <a:xfrm>
            <a:off x="7721600" y="3048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John Doe</a:t>
            </a:r>
          </a:p>
        </p:txBody>
      </p:sp>
      <p:sp>
        <p:nvSpPr>
          <p:cNvPr id="78" name="PH_Contents__PH_AgendaItem_No_L2_Current___398656"/>
          <p:cNvSpPr/>
          <p:nvPr>
            <p:custDataLst>
              <p:tags r:id="rId21"/>
            </p:custDataLst>
          </p:nvPr>
        </p:nvSpPr>
        <p:spPr>
          <a:xfrm>
            <a:off x="1320800" y="3048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2.1</a:t>
            </a:r>
          </a:p>
        </p:txBody>
      </p:sp>
      <p:sp>
        <p:nvSpPr>
          <p:cNvPr id="77" name="PH_Contents__PH_AgendaItem_Name_L2_Current___398656">
            <a:hlinkClick r:id="" action="ppaction://noaction"/>
          </p:cNvPr>
          <p:cNvSpPr/>
          <p:nvPr>
            <p:custDataLst>
              <p:tags r:id="rId22"/>
            </p:custDataLst>
          </p:nvPr>
        </p:nvSpPr>
        <p:spPr>
          <a:xfrm>
            <a:off x="1879600" y="3048000"/>
            <a:ext cx="57912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Problem aspect 1</a:t>
            </a:r>
          </a:p>
        </p:txBody>
      </p:sp>
      <p:sp>
        <p:nvSpPr>
          <p:cNvPr id="76" name="PH_Contents__PH_AgendaItem_Pointer___421836"/>
          <p:cNvSpPr/>
          <p:nvPr>
            <p:custDataLst>
              <p:tags r:id="rId23"/>
            </p:custDataLst>
          </p:nvPr>
        </p:nvSpPr>
        <p:spPr>
          <a:xfrm>
            <a:off x="317500" y="2641600"/>
            <a:ext cx="11430000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75" name="PH_Contents__PH_AgendaItem_Page_Current___421836">
            <a:hlinkClick r:id="" action="ppaction://noaction"/>
          </p:cNvPr>
          <p:cNvSpPr/>
          <p:nvPr>
            <p:custDataLst>
              <p:tags r:id="rId24"/>
            </p:custDataLst>
          </p:nvPr>
        </p:nvSpPr>
        <p:spPr>
          <a:xfrm>
            <a:off x="10795000" y="2667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74" name="PH_Contents__PH_AgendaItem_Duration_Current___421836"/>
          <p:cNvSpPr/>
          <p:nvPr>
            <p:custDataLst>
              <p:tags r:id="rId25"/>
            </p:custDataLst>
          </p:nvPr>
        </p:nvSpPr>
        <p:spPr>
          <a:xfrm>
            <a:off x="10109200" y="2667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1h</a:t>
            </a:r>
          </a:p>
        </p:txBody>
      </p:sp>
      <p:sp>
        <p:nvSpPr>
          <p:cNvPr id="73" name="PH_Contents__PH_AgendaItem_Slot_Current___421836"/>
          <p:cNvSpPr/>
          <p:nvPr>
            <p:custDataLst>
              <p:tags r:id="rId26"/>
            </p:custDataLst>
          </p:nvPr>
        </p:nvSpPr>
        <p:spPr>
          <a:xfrm>
            <a:off x="8915400" y="2667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10:00-11:00</a:t>
            </a:r>
          </a:p>
        </p:txBody>
      </p:sp>
      <p:sp>
        <p:nvSpPr>
          <p:cNvPr id="72" name="PH_Contents__PH_AgendaItem_Owner_Current___421836"/>
          <p:cNvSpPr/>
          <p:nvPr>
            <p:custDataLst>
              <p:tags r:id="rId27"/>
            </p:custDataLst>
          </p:nvPr>
        </p:nvSpPr>
        <p:spPr>
          <a:xfrm>
            <a:off x="7721600" y="2667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John Doe</a:t>
            </a:r>
          </a:p>
        </p:txBody>
      </p:sp>
      <p:sp>
        <p:nvSpPr>
          <p:cNvPr id="71" name="PH_Contents__PH_AgendaItem_No_Current___421836"/>
          <p:cNvSpPr/>
          <p:nvPr>
            <p:custDataLst>
              <p:tags r:id="rId28"/>
            </p:custDataLst>
          </p:nvPr>
        </p:nvSpPr>
        <p:spPr>
          <a:xfrm>
            <a:off x="762000" y="2667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70" name="PH_Contents__PH_AgendaItem_Name_Current___421836">
            <a:hlinkClick r:id="" action="ppaction://noaction"/>
          </p:cNvPr>
          <p:cNvSpPr/>
          <p:nvPr>
            <p:custDataLst>
              <p:tags r:id="rId29"/>
            </p:custDataLst>
          </p:nvPr>
        </p:nvSpPr>
        <p:spPr>
          <a:xfrm>
            <a:off x="1320800" y="2667000"/>
            <a:ext cx="6350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Problem</a:t>
            </a:r>
          </a:p>
        </p:txBody>
      </p:sp>
      <p:sp>
        <p:nvSpPr>
          <p:cNvPr id="69" name="PH_Contents__PH_AgendaItem_Pointer___466702"/>
          <p:cNvSpPr/>
          <p:nvPr>
            <p:custDataLst>
              <p:tags r:id="rId30"/>
            </p:custDataLst>
          </p:nvPr>
        </p:nvSpPr>
        <p:spPr>
          <a:xfrm>
            <a:off x="317500" y="2260600"/>
            <a:ext cx="11430000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68" name="PH_Contents__PH_AgendaItem_Page_Current___466702">
            <a:hlinkClick r:id="" action="ppaction://noaction"/>
          </p:cNvPr>
          <p:cNvSpPr/>
          <p:nvPr>
            <p:custDataLst>
              <p:tags r:id="rId31"/>
            </p:custDataLst>
          </p:nvPr>
        </p:nvSpPr>
        <p:spPr>
          <a:xfrm>
            <a:off x="10795000" y="2286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7" name="PH_Contents__PH_AgendaItem_Duration_Current___466702"/>
          <p:cNvSpPr/>
          <p:nvPr>
            <p:custDataLst>
              <p:tags r:id="rId32"/>
            </p:custDataLst>
          </p:nvPr>
        </p:nvSpPr>
        <p:spPr>
          <a:xfrm>
            <a:off x="10109200" y="2286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1h</a:t>
            </a:r>
          </a:p>
        </p:txBody>
      </p:sp>
      <p:sp>
        <p:nvSpPr>
          <p:cNvPr id="66" name="PH_Contents__PH_AgendaItem_Slot_Current___466702"/>
          <p:cNvSpPr/>
          <p:nvPr>
            <p:custDataLst>
              <p:tags r:id="rId33"/>
            </p:custDataLst>
          </p:nvPr>
        </p:nvSpPr>
        <p:spPr>
          <a:xfrm>
            <a:off x="8915400" y="2286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09:00-10:00</a:t>
            </a:r>
          </a:p>
        </p:txBody>
      </p:sp>
      <p:sp>
        <p:nvSpPr>
          <p:cNvPr id="65" name="PH_Contents__PH_AgendaItem_Owner_Current___466702"/>
          <p:cNvSpPr/>
          <p:nvPr>
            <p:custDataLst>
              <p:tags r:id="rId34"/>
            </p:custDataLst>
          </p:nvPr>
        </p:nvSpPr>
        <p:spPr>
          <a:xfrm>
            <a:off x="7721600" y="2286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John Doe</a:t>
            </a:r>
          </a:p>
        </p:txBody>
      </p:sp>
      <p:sp>
        <p:nvSpPr>
          <p:cNvPr id="64" name="PH_Contents__PH_AgendaItem_No_Current___466702"/>
          <p:cNvSpPr/>
          <p:nvPr>
            <p:custDataLst>
              <p:tags r:id="rId35"/>
            </p:custDataLst>
          </p:nvPr>
        </p:nvSpPr>
        <p:spPr>
          <a:xfrm>
            <a:off x="762000" y="2286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3" name="PH_Contents__PH_AgendaItem_Name_Current___466702">
            <a:hlinkClick r:id="" action="ppaction://noaction"/>
          </p:cNvPr>
          <p:cNvSpPr/>
          <p:nvPr>
            <p:custDataLst>
              <p:tags r:id="rId36"/>
            </p:custDataLst>
          </p:nvPr>
        </p:nvSpPr>
        <p:spPr>
          <a:xfrm>
            <a:off x="1320800" y="2286000"/>
            <a:ext cx="6350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Initial position</a:t>
            </a:r>
          </a:p>
        </p:txBody>
      </p:sp>
      <p:sp>
        <p:nvSpPr>
          <p:cNvPr id="62" name="PH_Contents__PH_AgendaItem_Page_Header___ID">
            <a:hlinkClick r:id="" action="ppaction://noaction"/>
          </p:cNvPr>
          <p:cNvSpPr/>
          <p:nvPr>
            <p:custDataLst>
              <p:tags r:id="rId37"/>
            </p:custDataLst>
          </p:nvPr>
        </p:nvSpPr>
        <p:spPr>
          <a:xfrm>
            <a:off x="10795000" y="190500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Page</a:t>
            </a:r>
          </a:p>
        </p:txBody>
      </p:sp>
      <p:sp>
        <p:nvSpPr>
          <p:cNvPr id="61" name="PH_Contents__PH_AgendaItem_Duration_Header___ID"/>
          <p:cNvSpPr/>
          <p:nvPr>
            <p:custDataLst>
              <p:tags r:id="rId38"/>
            </p:custDataLst>
          </p:nvPr>
        </p:nvSpPr>
        <p:spPr>
          <a:xfrm>
            <a:off x="10109200" y="190500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Span</a:t>
            </a:r>
          </a:p>
        </p:txBody>
      </p:sp>
      <p:sp>
        <p:nvSpPr>
          <p:cNvPr id="60" name="PH_Contents__PH_AgendaItem_Slot_Header___ID"/>
          <p:cNvSpPr/>
          <p:nvPr>
            <p:custDataLst>
              <p:tags r:id="rId39"/>
            </p:custDataLst>
          </p:nvPr>
        </p:nvSpPr>
        <p:spPr>
          <a:xfrm>
            <a:off x="8915400" y="190500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Slot</a:t>
            </a:r>
          </a:p>
        </p:txBody>
      </p:sp>
      <p:sp>
        <p:nvSpPr>
          <p:cNvPr id="59" name="PH_Contents__PH_AgendaItem_Owner_Header___ID"/>
          <p:cNvSpPr/>
          <p:nvPr>
            <p:custDataLst>
              <p:tags r:id="rId40"/>
            </p:custDataLst>
          </p:nvPr>
        </p:nvSpPr>
        <p:spPr>
          <a:xfrm>
            <a:off x="7721600" y="190500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Owner</a:t>
            </a:r>
          </a:p>
        </p:txBody>
      </p:sp>
      <p:sp>
        <p:nvSpPr>
          <p:cNvPr id="58" name="PH_Contents__PH_AgendaItem_No_Header___ID"/>
          <p:cNvSpPr/>
          <p:nvPr>
            <p:custDataLst>
              <p:tags r:id="rId41"/>
            </p:custDataLst>
          </p:nvPr>
        </p:nvSpPr>
        <p:spPr>
          <a:xfrm>
            <a:off x="762000" y="1905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No.</a:t>
            </a:r>
          </a:p>
        </p:txBody>
      </p:sp>
      <p:sp>
        <p:nvSpPr>
          <p:cNvPr id="57" name="PH_Contents__PH_AgendaItem_Name_Header___ID">
            <a:hlinkClick r:id="" action="ppaction://noaction"/>
          </p:cNvPr>
          <p:cNvSpPr/>
          <p:nvPr>
            <p:custDataLst>
              <p:tags r:id="rId42"/>
            </p:custDataLst>
          </p:nvPr>
        </p:nvSpPr>
        <p:spPr>
          <a:xfrm>
            <a:off x="1320800" y="1905000"/>
            <a:ext cx="6350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Agenda Item</a:t>
            </a:r>
          </a:p>
        </p:txBody>
      </p:sp>
      <p:sp>
        <p:nvSpPr>
          <p:cNvPr id="54" name="PH_AgendaItem_Highlight_Instruction1" hidden="1"/>
          <p:cNvSpPr/>
          <p:nvPr>
            <p:custDataLst>
              <p:tags r:id="rId43"/>
            </p:custDataLst>
          </p:nvPr>
        </p:nvSpPr>
        <p:spPr>
          <a:xfrm>
            <a:off x="12319000" y="1905000"/>
            <a:ext cx="3175000" cy="2794000"/>
          </a:xfrm>
          <a:prstGeom prst="rect">
            <a:avLst/>
          </a:prstGeom>
          <a:solidFill>
            <a:srgbClr val="E1E1E1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FF66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Each row of boxes represent a level of your agenda outline: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Header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3 - highlighted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The grey boxes without text can be used to highlight the current chapter.</a:t>
            </a:r>
          </a:p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" name="PH_AgendaItem_No_Header" hidden="1"/>
          <p:cNvSpPr/>
          <p:nvPr>
            <p:custDataLst>
              <p:tags r:id="rId44"/>
            </p:custDataLst>
          </p:nvPr>
        </p:nvSpPr>
        <p:spPr>
          <a:xfrm>
            <a:off x="762000" y="1905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4" name="PH_AgendaItem_Name_Header" hidden="1"/>
          <p:cNvSpPr/>
          <p:nvPr>
            <p:custDataLst>
              <p:tags r:id="rId45"/>
            </p:custDataLst>
          </p:nvPr>
        </p:nvSpPr>
        <p:spPr>
          <a:xfrm>
            <a:off x="1320800" y="1905000"/>
            <a:ext cx="6350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Item Name</a:t>
            </a:r>
          </a:p>
        </p:txBody>
      </p:sp>
      <p:sp>
        <p:nvSpPr>
          <p:cNvPr id="5" name="PH_AgendaItem_Owner_Header" hidden="1"/>
          <p:cNvSpPr/>
          <p:nvPr>
            <p:custDataLst>
              <p:tags r:id="rId46"/>
            </p:custDataLst>
          </p:nvPr>
        </p:nvSpPr>
        <p:spPr>
          <a:xfrm>
            <a:off x="7721600" y="190500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Owner</a:t>
            </a:r>
          </a:p>
        </p:txBody>
      </p:sp>
      <p:sp>
        <p:nvSpPr>
          <p:cNvPr id="6" name="PH_AgendaItem_Slot_Header" hidden="1"/>
          <p:cNvSpPr/>
          <p:nvPr>
            <p:custDataLst>
              <p:tags r:id="rId47"/>
            </p:custDataLst>
          </p:nvPr>
        </p:nvSpPr>
        <p:spPr>
          <a:xfrm>
            <a:off x="8915400" y="190500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Slot</a:t>
            </a:r>
          </a:p>
        </p:txBody>
      </p:sp>
      <p:sp>
        <p:nvSpPr>
          <p:cNvPr id="7" name="PH_AgendaItem_Duration_Header" hidden="1"/>
          <p:cNvSpPr/>
          <p:nvPr>
            <p:custDataLst>
              <p:tags r:id="rId48"/>
            </p:custDataLst>
          </p:nvPr>
        </p:nvSpPr>
        <p:spPr>
          <a:xfrm>
            <a:off x="10109200" y="190500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Span</a:t>
            </a:r>
          </a:p>
        </p:txBody>
      </p:sp>
      <p:sp>
        <p:nvSpPr>
          <p:cNvPr id="8" name="PH_AgendaItem_Page_Header" hidden="1"/>
          <p:cNvSpPr/>
          <p:nvPr>
            <p:custDataLst>
              <p:tags r:id="rId49"/>
            </p:custDataLst>
          </p:nvPr>
        </p:nvSpPr>
        <p:spPr>
          <a:xfrm>
            <a:off x="10795000" y="190500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Page</a:t>
            </a:r>
          </a:p>
        </p:txBody>
      </p:sp>
      <p:sp>
        <p:nvSpPr>
          <p:cNvPr id="9" name="PH_AgendaItem_Pointer" hidden="1"/>
          <p:cNvSpPr/>
          <p:nvPr>
            <p:custDataLst>
              <p:tags r:id="rId50"/>
            </p:custDataLst>
          </p:nvPr>
        </p:nvSpPr>
        <p:spPr>
          <a:xfrm>
            <a:off x="317500" y="2260600"/>
            <a:ext cx="11430000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10" name="PH_AgendaItem_No" hidden="1"/>
          <p:cNvSpPr/>
          <p:nvPr>
            <p:custDataLst>
              <p:tags r:id="rId51"/>
            </p:custDataLst>
          </p:nvPr>
        </p:nvSpPr>
        <p:spPr>
          <a:xfrm>
            <a:off x="762000" y="2286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11" name="PH_AgendaItem_Name" hidden="1"/>
          <p:cNvSpPr/>
          <p:nvPr>
            <p:custDataLst>
              <p:tags r:id="rId52"/>
            </p:custDataLst>
          </p:nvPr>
        </p:nvSpPr>
        <p:spPr>
          <a:xfrm>
            <a:off x="1320800" y="2286000"/>
            <a:ext cx="6350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E1E1E1"/>
                </a:solidFill>
              </a:rPr>
              <a:t>Item Name</a:t>
            </a:r>
          </a:p>
        </p:txBody>
      </p:sp>
      <p:sp>
        <p:nvSpPr>
          <p:cNvPr id="12" name="PH_AgendaItem_Owner" hidden="1"/>
          <p:cNvSpPr/>
          <p:nvPr>
            <p:custDataLst>
              <p:tags r:id="rId53"/>
            </p:custDataLst>
          </p:nvPr>
        </p:nvSpPr>
        <p:spPr>
          <a:xfrm>
            <a:off x="7721600" y="2286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E1E1E1"/>
                </a:solidFill>
              </a:rPr>
              <a:t>Owner</a:t>
            </a:r>
          </a:p>
        </p:txBody>
      </p:sp>
      <p:sp>
        <p:nvSpPr>
          <p:cNvPr id="13" name="PH_AgendaItem_Slot" hidden="1"/>
          <p:cNvSpPr/>
          <p:nvPr>
            <p:custDataLst>
              <p:tags r:id="rId54"/>
            </p:custDataLst>
          </p:nvPr>
        </p:nvSpPr>
        <p:spPr>
          <a:xfrm>
            <a:off x="8915400" y="2286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E1E1E1"/>
                </a:solidFill>
              </a:rPr>
              <a:t>Slot</a:t>
            </a:r>
          </a:p>
        </p:txBody>
      </p:sp>
      <p:sp>
        <p:nvSpPr>
          <p:cNvPr id="14" name="PH_AgendaItem_Duration" hidden="1"/>
          <p:cNvSpPr/>
          <p:nvPr>
            <p:custDataLst>
              <p:tags r:id="rId55"/>
            </p:custDataLst>
          </p:nvPr>
        </p:nvSpPr>
        <p:spPr>
          <a:xfrm>
            <a:off x="10109200" y="2286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E1E1E1"/>
                </a:solidFill>
              </a:rPr>
              <a:t>Span</a:t>
            </a:r>
          </a:p>
        </p:txBody>
      </p:sp>
      <p:sp>
        <p:nvSpPr>
          <p:cNvPr id="15" name="PH_AgendaItem_Page" hidden="1"/>
          <p:cNvSpPr/>
          <p:nvPr>
            <p:custDataLst>
              <p:tags r:id="rId56"/>
            </p:custDataLst>
          </p:nvPr>
        </p:nvSpPr>
        <p:spPr>
          <a:xfrm>
            <a:off x="10795000" y="2286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E1E1E1"/>
                </a:solidFill>
              </a:rPr>
              <a:t>Page</a:t>
            </a:r>
          </a:p>
        </p:txBody>
      </p:sp>
      <p:sp>
        <p:nvSpPr>
          <p:cNvPr id="16" name="PH_AgendaItem_Pointer_Current" hidden="1"/>
          <p:cNvSpPr/>
          <p:nvPr>
            <p:custDataLst>
              <p:tags r:id="rId57"/>
            </p:custDataLst>
          </p:nvPr>
        </p:nvSpPr>
        <p:spPr>
          <a:xfrm>
            <a:off x="317500" y="2641600"/>
            <a:ext cx="11430000" cy="368300"/>
          </a:xfrm>
          <a:prstGeom prst="rect">
            <a:avLst/>
          </a:prstGeom>
          <a:solidFill>
            <a:srgbClr val="E1E1E1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7" name="PH_AgendaItem_No_Current" hidden="1"/>
          <p:cNvSpPr/>
          <p:nvPr>
            <p:custDataLst>
              <p:tags r:id="rId58"/>
            </p:custDataLst>
          </p:nvPr>
        </p:nvSpPr>
        <p:spPr>
          <a:xfrm>
            <a:off x="762000" y="2667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18" name="PH_AgendaItem_Name_Current" hidden="1"/>
          <p:cNvSpPr/>
          <p:nvPr>
            <p:custDataLst>
              <p:tags r:id="rId59"/>
            </p:custDataLst>
          </p:nvPr>
        </p:nvSpPr>
        <p:spPr>
          <a:xfrm>
            <a:off x="1320800" y="2667000"/>
            <a:ext cx="6350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Item Name</a:t>
            </a:r>
          </a:p>
        </p:txBody>
      </p:sp>
      <p:sp>
        <p:nvSpPr>
          <p:cNvPr id="19" name="PH_AgendaItem_Owner_Current" hidden="1"/>
          <p:cNvSpPr/>
          <p:nvPr>
            <p:custDataLst>
              <p:tags r:id="rId60"/>
            </p:custDataLst>
          </p:nvPr>
        </p:nvSpPr>
        <p:spPr>
          <a:xfrm>
            <a:off x="7721600" y="2667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Owner</a:t>
            </a:r>
          </a:p>
        </p:txBody>
      </p:sp>
      <p:sp>
        <p:nvSpPr>
          <p:cNvPr id="20" name="PH_AgendaItem_Slot_Current" hidden="1"/>
          <p:cNvSpPr/>
          <p:nvPr>
            <p:custDataLst>
              <p:tags r:id="rId61"/>
            </p:custDataLst>
          </p:nvPr>
        </p:nvSpPr>
        <p:spPr>
          <a:xfrm>
            <a:off x="8915400" y="2667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21" name="PH_AgendaItem_Duration_Current" hidden="1"/>
          <p:cNvSpPr/>
          <p:nvPr>
            <p:custDataLst>
              <p:tags r:id="rId62"/>
            </p:custDataLst>
          </p:nvPr>
        </p:nvSpPr>
        <p:spPr>
          <a:xfrm>
            <a:off x="10109200" y="2667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Span</a:t>
            </a:r>
          </a:p>
        </p:txBody>
      </p:sp>
      <p:sp>
        <p:nvSpPr>
          <p:cNvPr id="22" name="PH_AgendaItem_Page_Current" hidden="1"/>
          <p:cNvSpPr/>
          <p:nvPr>
            <p:custDataLst>
              <p:tags r:id="rId63"/>
            </p:custDataLst>
          </p:nvPr>
        </p:nvSpPr>
        <p:spPr>
          <a:xfrm>
            <a:off x="10795000" y="2667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Page</a:t>
            </a:r>
          </a:p>
        </p:txBody>
      </p:sp>
      <p:sp>
        <p:nvSpPr>
          <p:cNvPr id="23" name="PH_AgendaItem_Pointer_L2" hidden="1"/>
          <p:cNvSpPr/>
          <p:nvPr>
            <p:custDataLst>
              <p:tags r:id="rId64"/>
            </p:custDataLst>
          </p:nvPr>
        </p:nvSpPr>
        <p:spPr>
          <a:xfrm>
            <a:off x="317500" y="3022600"/>
            <a:ext cx="11430000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24" name="PH_AgendaItem_No_L2" hidden="1"/>
          <p:cNvSpPr/>
          <p:nvPr>
            <p:custDataLst>
              <p:tags r:id="rId65"/>
            </p:custDataLst>
          </p:nvPr>
        </p:nvSpPr>
        <p:spPr>
          <a:xfrm>
            <a:off x="1320800" y="3048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25" name="PH_AgendaItem_Name_L2" hidden="1"/>
          <p:cNvSpPr/>
          <p:nvPr>
            <p:custDataLst>
              <p:tags r:id="rId66"/>
            </p:custDataLst>
          </p:nvPr>
        </p:nvSpPr>
        <p:spPr>
          <a:xfrm>
            <a:off x="1879600" y="3048000"/>
            <a:ext cx="57912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E1E1E1"/>
                </a:solidFill>
              </a:rPr>
              <a:t>Item Name</a:t>
            </a:r>
          </a:p>
        </p:txBody>
      </p:sp>
      <p:sp>
        <p:nvSpPr>
          <p:cNvPr id="26" name="PH_AgendaItem_Owner_L2" hidden="1"/>
          <p:cNvSpPr/>
          <p:nvPr>
            <p:custDataLst>
              <p:tags r:id="rId67"/>
            </p:custDataLst>
          </p:nvPr>
        </p:nvSpPr>
        <p:spPr>
          <a:xfrm>
            <a:off x="7721600" y="3048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E1E1E1"/>
                </a:solidFill>
              </a:rPr>
              <a:t>Owner</a:t>
            </a:r>
          </a:p>
        </p:txBody>
      </p:sp>
      <p:sp>
        <p:nvSpPr>
          <p:cNvPr id="27" name="PH_AgendaItem_Slot_L2" hidden="1"/>
          <p:cNvSpPr/>
          <p:nvPr>
            <p:custDataLst>
              <p:tags r:id="rId68"/>
            </p:custDataLst>
          </p:nvPr>
        </p:nvSpPr>
        <p:spPr>
          <a:xfrm>
            <a:off x="8915400" y="3048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E1E1E1"/>
                </a:solidFill>
              </a:rPr>
              <a:t>Slot</a:t>
            </a:r>
          </a:p>
        </p:txBody>
      </p:sp>
      <p:sp>
        <p:nvSpPr>
          <p:cNvPr id="28" name="PH_AgendaItem_Duration_L2" hidden="1"/>
          <p:cNvSpPr/>
          <p:nvPr>
            <p:custDataLst>
              <p:tags r:id="rId69"/>
            </p:custDataLst>
          </p:nvPr>
        </p:nvSpPr>
        <p:spPr>
          <a:xfrm>
            <a:off x="10109200" y="3048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E1E1E1"/>
                </a:solidFill>
              </a:rPr>
              <a:t>Span</a:t>
            </a:r>
          </a:p>
        </p:txBody>
      </p:sp>
      <p:sp>
        <p:nvSpPr>
          <p:cNvPr id="29" name="PH_AgendaItem_Page_L2" hidden="1"/>
          <p:cNvSpPr/>
          <p:nvPr>
            <p:custDataLst>
              <p:tags r:id="rId70"/>
            </p:custDataLst>
          </p:nvPr>
        </p:nvSpPr>
        <p:spPr>
          <a:xfrm>
            <a:off x="10795000" y="3048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E1E1E1"/>
                </a:solidFill>
              </a:rPr>
              <a:t>Page</a:t>
            </a:r>
          </a:p>
        </p:txBody>
      </p:sp>
      <p:sp>
        <p:nvSpPr>
          <p:cNvPr id="30" name="PH_AgendaItem_Pointer_L2_Current" hidden="1"/>
          <p:cNvSpPr/>
          <p:nvPr>
            <p:custDataLst>
              <p:tags r:id="rId71"/>
            </p:custDataLst>
          </p:nvPr>
        </p:nvSpPr>
        <p:spPr>
          <a:xfrm>
            <a:off x="317500" y="3403600"/>
            <a:ext cx="11430000" cy="368300"/>
          </a:xfrm>
          <a:prstGeom prst="rect">
            <a:avLst/>
          </a:prstGeom>
          <a:solidFill>
            <a:srgbClr val="E1E1E1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" name="PH_AgendaItem_No_L2_Current" hidden="1"/>
          <p:cNvSpPr/>
          <p:nvPr>
            <p:custDataLst>
              <p:tags r:id="rId72"/>
            </p:custDataLst>
          </p:nvPr>
        </p:nvSpPr>
        <p:spPr>
          <a:xfrm>
            <a:off x="1320800" y="3429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32" name="PH_AgendaItem_Name_L2_Current" hidden="1"/>
          <p:cNvSpPr/>
          <p:nvPr>
            <p:custDataLst>
              <p:tags r:id="rId73"/>
            </p:custDataLst>
          </p:nvPr>
        </p:nvSpPr>
        <p:spPr>
          <a:xfrm>
            <a:off x="1879600" y="3429000"/>
            <a:ext cx="57912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Item Name</a:t>
            </a:r>
          </a:p>
        </p:txBody>
      </p:sp>
      <p:sp>
        <p:nvSpPr>
          <p:cNvPr id="33" name="PH_AgendaItem_Owner_L2_Current" hidden="1"/>
          <p:cNvSpPr/>
          <p:nvPr>
            <p:custDataLst>
              <p:tags r:id="rId74"/>
            </p:custDataLst>
          </p:nvPr>
        </p:nvSpPr>
        <p:spPr>
          <a:xfrm>
            <a:off x="7721600" y="3429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Owner</a:t>
            </a:r>
          </a:p>
        </p:txBody>
      </p:sp>
      <p:sp>
        <p:nvSpPr>
          <p:cNvPr id="34" name="PH_AgendaItem_Slot_L2_Current" hidden="1"/>
          <p:cNvSpPr/>
          <p:nvPr>
            <p:custDataLst>
              <p:tags r:id="rId75"/>
            </p:custDataLst>
          </p:nvPr>
        </p:nvSpPr>
        <p:spPr>
          <a:xfrm>
            <a:off x="8915400" y="3429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35" name="PH_AgendaItem_Duration_L2_Current" hidden="1"/>
          <p:cNvSpPr/>
          <p:nvPr>
            <p:custDataLst>
              <p:tags r:id="rId76"/>
            </p:custDataLst>
          </p:nvPr>
        </p:nvSpPr>
        <p:spPr>
          <a:xfrm>
            <a:off x="10109200" y="3429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Span</a:t>
            </a:r>
          </a:p>
        </p:txBody>
      </p:sp>
      <p:sp>
        <p:nvSpPr>
          <p:cNvPr id="36" name="PH_AgendaItem_Page_L2_Current" hidden="1"/>
          <p:cNvSpPr/>
          <p:nvPr>
            <p:custDataLst>
              <p:tags r:id="rId77"/>
            </p:custDataLst>
          </p:nvPr>
        </p:nvSpPr>
        <p:spPr>
          <a:xfrm>
            <a:off x="10795000" y="3429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Page</a:t>
            </a:r>
          </a:p>
        </p:txBody>
      </p:sp>
      <p:sp>
        <p:nvSpPr>
          <p:cNvPr id="37" name="PH_AgendaItem_Pointer_L3" hidden="1"/>
          <p:cNvSpPr/>
          <p:nvPr>
            <p:custDataLst>
              <p:tags r:id="rId78"/>
            </p:custDataLst>
          </p:nvPr>
        </p:nvSpPr>
        <p:spPr>
          <a:xfrm>
            <a:off x="317500" y="3784600"/>
            <a:ext cx="11430000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38" name="PH_AgendaItem_No_L3" hidden="1"/>
          <p:cNvSpPr/>
          <p:nvPr>
            <p:custDataLst>
              <p:tags r:id="rId79"/>
            </p:custDataLst>
          </p:nvPr>
        </p:nvSpPr>
        <p:spPr>
          <a:xfrm>
            <a:off x="1854200" y="3810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39" name="PH_AgendaItem_Name_L3" hidden="1"/>
          <p:cNvSpPr/>
          <p:nvPr>
            <p:custDataLst>
              <p:tags r:id="rId80"/>
            </p:custDataLst>
          </p:nvPr>
        </p:nvSpPr>
        <p:spPr>
          <a:xfrm>
            <a:off x="2413000" y="3810000"/>
            <a:ext cx="52578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E1E1E1"/>
                </a:solidFill>
              </a:rPr>
              <a:t>Item Name</a:t>
            </a:r>
          </a:p>
        </p:txBody>
      </p:sp>
      <p:sp>
        <p:nvSpPr>
          <p:cNvPr id="40" name="PH_AgendaItem_Owner_L3" hidden="1"/>
          <p:cNvSpPr/>
          <p:nvPr>
            <p:custDataLst>
              <p:tags r:id="rId81"/>
            </p:custDataLst>
          </p:nvPr>
        </p:nvSpPr>
        <p:spPr>
          <a:xfrm>
            <a:off x="7721600" y="3810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E1E1E1"/>
                </a:solidFill>
              </a:rPr>
              <a:t>Owner</a:t>
            </a:r>
          </a:p>
        </p:txBody>
      </p:sp>
      <p:sp>
        <p:nvSpPr>
          <p:cNvPr id="41" name="PH_AgendaItem_Slot_L3" hidden="1"/>
          <p:cNvSpPr/>
          <p:nvPr>
            <p:custDataLst>
              <p:tags r:id="rId82"/>
            </p:custDataLst>
          </p:nvPr>
        </p:nvSpPr>
        <p:spPr>
          <a:xfrm>
            <a:off x="8915400" y="3810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E1E1E1"/>
                </a:solidFill>
              </a:rPr>
              <a:t>Slot</a:t>
            </a:r>
          </a:p>
        </p:txBody>
      </p:sp>
      <p:sp>
        <p:nvSpPr>
          <p:cNvPr id="42" name="PH_AgendaItem_Duration_L3" hidden="1"/>
          <p:cNvSpPr/>
          <p:nvPr>
            <p:custDataLst>
              <p:tags r:id="rId83"/>
            </p:custDataLst>
          </p:nvPr>
        </p:nvSpPr>
        <p:spPr>
          <a:xfrm>
            <a:off x="10109200" y="3810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E1E1E1"/>
                </a:solidFill>
              </a:rPr>
              <a:t>Span</a:t>
            </a:r>
          </a:p>
        </p:txBody>
      </p:sp>
      <p:sp>
        <p:nvSpPr>
          <p:cNvPr id="43" name="PH_AgendaItem_Page_L3" hidden="1"/>
          <p:cNvSpPr/>
          <p:nvPr>
            <p:custDataLst>
              <p:tags r:id="rId84"/>
            </p:custDataLst>
          </p:nvPr>
        </p:nvSpPr>
        <p:spPr>
          <a:xfrm>
            <a:off x="10795000" y="3810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E1E1E1"/>
                </a:solidFill>
              </a:rPr>
              <a:t>Page</a:t>
            </a:r>
          </a:p>
        </p:txBody>
      </p:sp>
      <p:sp>
        <p:nvSpPr>
          <p:cNvPr id="44" name="PH_AgendaItem_Pointer_L3_Current" hidden="1"/>
          <p:cNvSpPr/>
          <p:nvPr>
            <p:custDataLst>
              <p:tags r:id="rId85"/>
            </p:custDataLst>
          </p:nvPr>
        </p:nvSpPr>
        <p:spPr>
          <a:xfrm>
            <a:off x="317500" y="4165600"/>
            <a:ext cx="11430000" cy="368300"/>
          </a:xfrm>
          <a:prstGeom prst="rect">
            <a:avLst/>
          </a:prstGeom>
          <a:solidFill>
            <a:srgbClr val="E1E1E1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5" name="PH_AgendaItem_No_L3_Current" hidden="1"/>
          <p:cNvSpPr/>
          <p:nvPr>
            <p:custDataLst>
              <p:tags r:id="rId86"/>
            </p:custDataLst>
          </p:nvPr>
        </p:nvSpPr>
        <p:spPr>
          <a:xfrm>
            <a:off x="1854200" y="41910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46" name="PH_AgendaItem_Name_L3_Current" hidden="1"/>
          <p:cNvSpPr/>
          <p:nvPr>
            <p:custDataLst>
              <p:tags r:id="rId87"/>
            </p:custDataLst>
          </p:nvPr>
        </p:nvSpPr>
        <p:spPr>
          <a:xfrm>
            <a:off x="2413000" y="4191000"/>
            <a:ext cx="52578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Item Name</a:t>
            </a:r>
          </a:p>
        </p:txBody>
      </p:sp>
      <p:sp>
        <p:nvSpPr>
          <p:cNvPr id="47" name="PH_AgendaItem_Owner_L3_Current" hidden="1"/>
          <p:cNvSpPr/>
          <p:nvPr>
            <p:custDataLst>
              <p:tags r:id="rId88"/>
            </p:custDataLst>
          </p:nvPr>
        </p:nvSpPr>
        <p:spPr>
          <a:xfrm>
            <a:off x="7721600" y="4191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Owner</a:t>
            </a:r>
          </a:p>
        </p:txBody>
      </p:sp>
      <p:sp>
        <p:nvSpPr>
          <p:cNvPr id="48" name="PH_AgendaItem_Slot_L3_Current" hidden="1"/>
          <p:cNvSpPr/>
          <p:nvPr>
            <p:custDataLst>
              <p:tags r:id="rId89"/>
            </p:custDataLst>
          </p:nvPr>
        </p:nvSpPr>
        <p:spPr>
          <a:xfrm>
            <a:off x="8915400" y="4191000"/>
            <a:ext cx="1143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Slot</a:t>
            </a:r>
          </a:p>
        </p:txBody>
      </p:sp>
      <p:sp>
        <p:nvSpPr>
          <p:cNvPr id="49" name="PH_AgendaItem_Duration_L3_Current" hidden="1"/>
          <p:cNvSpPr/>
          <p:nvPr>
            <p:custDataLst>
              <p:tags r:id="rId90"/>
            </p:custDataLst>
          </p:nvPr>
        </p:nvSpPr>
        <p:spPr>
          <a:xfrm>
            <a:off x="10109200" y="4191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Span</a:t>
            </a:r>
          </a:p>
        </p:txBody>
      </p:sp>
      <p:sp>
        <p:nvSpPr>
          <p:cNvPr id="50" name="PH_AgendaItem_Page_L3_Current" hidden="1"/>
          <p:cNvSpPr/>
          <p:nvPr>
            <p:custDataLst>
              <p:tags r:id="rId91"/>
            </p:custDataLst>
          </p:nvPr>
        </p:nvSpPr>
        <p:spPr>
          <a:xfrm>
            <a:off x="10795000" y="4191000"/>
            <a:ext cx="635000" cy="317500"/>
          </a:xfrm>
          <a:prstGeom prst="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Page</a:t>
            </a:r>
          </a:p>
        </p:txBody>
      </p:sp>
      <p:sp>
        <p:nvSpPr>
          <p:cNvPr id="51" name="PH_AgendaItem_HighlightFrame" hidden="1"/>
          <p:cNvSpPr/>
          <p:nvPr>
            <p:custDataLst>
              <p:tags r:id="rId92"/>
            </p:custDataLst>
          </p:nvPr>
        </p:nvSpPr>
        <p:spPr>
          <a:xfrm>
            <a:off x="12446000" y="0"/>
            <a:ext cx="12192000" cy="6858000"/>
          </a:xfrm>
          <a:prstGeom prst="rect">
            <a:avLst/>
          </a:prstGeom>
          <a:noFill/>
          <a:ln w="101600" cap="flat" cmpd="sng" algn="ctr">
            <a:solidFill>
              <a:srgbClr val="FF66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PH_AgendaItem_HighlightTitle" hidden="1"/>
          <p:cNvSpPr/>
          <p:nvPr>
            <p:custDataLst>
              <p:tags r:id="rId93"/>
            </p:custDataLst>
          </p:nvPr>
        </p:nvSpPr>
        <p:spPr>
          <a:xfrm>
            <a:off x="12446000" y="0"/>
            <a:ext cx="12192000" cy="127000"/>
          </a:xfrm>
          <a:prstGeom prst="rect">
            <a:avLst/>
          </a:prstGeom>
          <a:solidFill>
            <a:srgbClr val="FF6600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1600" cap="flat" cmpd="sng" algn="ctr">
                <a:solidFill>
                  <a:srgbClr val="FF66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Format the template boxes using the regular PowerPoint techniques!</a:t>
            </a:r>
          </a:p>
        </p:txBody>
      </p:sp>
      <p:sp>
        <p:nvSpPr>
          <p:cNvPr id="53" name="PH_AgendaItem_Highlight_Outside" hidden="1"/>
          <p:cNvSpPr/>
          <p:nvPr>
            <p:custDataLst>
              <p:tags r:id="rId94"/>
            </p:custDataLst>
          </p:nvPr>
        </p:nvSpPr>
        <p:spPr>
          <a:xfrm>
            <a:off x="12319000" y="0"/>
            <a:ext cx="3175000" cy="508000"/>
          </a:xfrm>
          <a:prstGeom prst="rect">
            <a:avLst/>
          </a:prstGeom>
          <a:solidFill>
            <a:srgbClr val="FF6600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1600" cap="flat" cmpd="sng" algn="ctr">
                <a:solidFill>
                  <a:srgbClr val="FF66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/>
              <a:t>Move unused boxes here,</a:t>
            </a:r>
          </a:p>
          <a:p>
            <a:r>
              <a:rPr lang="en-US" sz="1400"/>
              <a:t>i.e. outside of the printed area!</a:t>
            </a:r>
          </a:p>
        </p:txBody>
      </p:sp>
      <p:graphicFrame>
        <p:nvGraphicFramePr>
          <p:cNvPr id="56" name="TableOfContents" hidden="1"/>
          <p:cNvGraphicFramePr>
            <a:graphicFrameLocks noGrp="1"/>
          </p:cNvGraphicFramePr>
          <p:nvPr>
            <p:custDataLst>
              <p:tags r:id="rId95"/>
            </p:custDataLst>
          </p:nvPr>
        </p:nvGraphicFramePr>
        <p:xfrm>
          <a:off x="12319000" y="1270000"/>
          <a:ext cx="838200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Agenda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Only show on Dividers of level 2 or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Create Divider Slide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Auto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466702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Initial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09:00-10:00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++1.+++.+++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421836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10:00-11:00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++2.+++.+++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398656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Problem aspect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++2.++1.+++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379025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Problem aspect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++2.++2.+++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392936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++3.+++.+++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8" name="PH_Agenda_PositionBox" hidden="1">
            <a:extLst>
              <a:ext uri="{FF2B5EF4-FFF2-40B4-BE49-F238E27FC236}">
                <a16:creationId xmlns:a16="http://schemas.microsoft.com/office/drawing/2014/main" id="{9837B4D9-A0CE-486B-94CF-1E9F1B95D03A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7427" y="1145091"/>
            <a:ext cx="444500" cy="36000"/>
          </a:xfrm>
          <a:prstGeom prst="rect">
            <a:avLst/>
          </a:prstGeom>
          <a:solidFill>
            <a:srgbClr val="FF0000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6985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&lt;&lt; Position of this red box: Distance of the agenda from the upper page border  / Height of this box: Height of the space between rows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38392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AgendaMasterSlide"/>
  <p:tag name="PH" val="PH"/>
  <p:tag name="PH_AGENDATABLE0" val="466702$#1$#1$#Initial position$#John Doe$#09:00-10:00$#1h$#1$#yes$#++1.+++.+++"/>
  <p:tag name="PH_AGENDATABLE1" val="421836$#1$#2$#Problem$#John Doe$#10:00-11:00$#1h$#1$#yes$#++2.+++.+++"/>
  <p:tag name="PH_AGENDATABLE2" val="398656$#2$#2.1$#Problem aspect 1$#John Doe$#10:00-10:30$#1h$#1$#yes$#++2.++1.+++"/>
  <p:tag name="PH_AGENDATABLE3" val="379025$#2$#2.2$#Problem aspect 2$#John Doe$#10:00-10:30$#1h$#1$#yes$#++2.++2.+++"/>
  <p:tag name="PH_AGENDATABLE4" val="392936$#1$#3$#Solution$#Jane Doe$#10:00-10:30$#1h$#1$#yes$#++3.+++.+++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"/>
  <p:tag name="PH" val="PH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"/>
  <p:tag name="PH" val="P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"/>
  <p:tag name="PH" val="PH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"/>
  <p:tag name="PH" val="P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Header"/>
  <p:tag name="PH" val="PH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Header"/>
  <p:tag name="PH" val="P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Header"/>
  <p:tag name="PH" val="P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Header"/>
  <p:tag name="PH" val="P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Header"/>
  <p:tag name="PH" val="P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Header"/>
  <p:tag name="PH" val="P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Instruction1"/>
  <p:tag name="PH" val="PH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Header"/>
  <p:tag name="PH" val="PH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Header"/>
  <p:tag name="PH" val="PH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Header"/>
  <p:tag name="PH" val="PH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Header"/>
  <p:tag name="PH" val="PH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Header"/>
  <p:tag name="PH" val="PH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Header"/>
  <p:tag name="PH" val="PH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"/>
  <p:tag name="PH" val="PH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"/>
  <p:tag name="PH" val="PH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"/>
  <p:tag name="PH" val="PH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"/>
  <p:tag name="PH" val="PH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Frame"/>
  <p:tag name="PH" val="PH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Title"/>
  <p:tag name="PH" val="PH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Outside"/>
  <p:tag name="PH" val="PH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TableOfContents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_PositionBox"/>
  <p:tag name="PH" val="PH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Widescreen</PresentationFormat>
  <Paragraphs>155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Thorsten Rademacher</dc:creator>
  <cp:lastModifiedBy>thors</cp:lastModifiedBy>
  <cp:revision>2</cp:revision>
  <dcterms:created xsi:type="dcterms:W3CDTF">2018-01-16T19:42:34Z</dcterms:created>
  <dcterms:modified xsi:type="dcterms:W3CDTF">2021-01-02T21:38:01Z</dcterms:modified>
</cp:coreProperties>
</file>