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91" r:id="rId4"/>
    <p:sldId id="289" r:id="rId5"/>
    <p:sldId id="288" r:id="rId6"/>
    <p:sldId id="287" r:id="rId7"/>
    <p:sldId id="286" r:id="rId8"/>
    <p:sldId id="285" r:id="rId9"/>
    <p:sldId id="284" r:id="rId10"/>
    <p:sldId id="283" r:id="rId11"/>
  </p:sldIdLst>
  <p:sldSz cx="12192000" cy="6858000"/>
  <p:notesSz cx="6858000" cy="9144000"/>
  <p:custDataLst>
    <p:tags r:id="rId12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3B16"/>
    <a:srgbClr val="E1491F"/>
    <a:srgbClr val="70AC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08F32-EB59-484D-A6BC-7F092185D1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256C7-86A3-4B30-90C2-1611BAEEED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7959E-DEA0-4EAB-8B7D-21AF5102E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2841D-E7C1-4CE4-B906-23739EFDB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D303F-0A13-490A-A1EA-D7587A2AE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17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07D09-A2DF-45C9-B5E4-987EA6D3E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3C437A-EA3D-4916-AC07-ABF533A3A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F833E-607F-4B24-A079-8913CC538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7D9C2-D210-4758-A9E9-24F6564C7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7BC20-2A50-47E0-B3C0-96AE77E2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01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78C26-F5FD-4DB6-B129-0BD5B370F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54346-7612-4E45-9F29-3B8AF9127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1E290-2B1F-4B0F-818D-B1189A08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5433C-227B-41A0-A356-CA46AF714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BC5DB-8B99-4D6B-94FE-8F8A1A14B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37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2A8B-A378-4CF6-A65A-3B3E3949D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23A13-9698-4756-822D-A5B41F87C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F435F-C882-43BA-8501-1AF264CD7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42698-FE27-40F9-AF4E-FD81D997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908D6-87AE-47DA-A510-9A40702B7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111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3B48-9AD7-4B19-8C82-458F133DA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E3BC9-6476-4C12-9AC6-F8D738E4F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19AC9-ABDA-424A-BA35-D17F4068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72CA5-48B5-4848-AD04-CDA637347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DC64-1C7D-4D50-A734-778799571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99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58C78-0B57-402A-801B-81270403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E56CC-6E67-4716-AF32-21D6981857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5CA01-8A06-4EA1-9161-6C46A8335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49702-77D6-4817-8A2E-6DF8CE20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D1F50-8F7B-4AC7-A0BC-53F7A114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8E9E23-61C2-4470-B559-960FE35FE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00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BC57-6A0F-40E1-9E61-22C27F390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F088E7-88BA-416F-B53E-291073480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C98550-DDAE-413C-B090-24BDAD78F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3A9181-DA63-4B42-976B-B9862918C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A0296D-27FA-4FB7-A103-F1AB9FF257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CC489-D706-4911-82CA-99C615F0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82BDB-15DF-48C7-9155-B1B1FA92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3D262D-B0BB-4E0F-9492-591CBACB1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697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01402-6085-4A68-8A85-EBC7B2E8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7F8B02-BB3A-4746-BE26-CF6F801A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4B4A7-3CEB-4261-8B8C-59FD0D657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52365-0C0A-422E-B18C-6CAD112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0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32D7E-67B1-47FD-BEA5-FCEC086B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54BD7-BACD-47F7-8BEB-8B7510399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B5216-4EA0-4E94-823A-28DA1AD4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61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79620-3ADF-444E-93E4-5F2379FBA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13D27-00EE-451F-9251-1F42D93CD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13D70-2F5E-44C0-9CA6-D8EB52159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E0FE8-1F39-4EA2-BD20-20441C6BA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408E5-037E-4844-9A57-84483971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36B7B-531A-40E5-A6C9-9E59B3679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81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76438-BDD8-4C82-86D8-DDE7E810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F7E9E0-ABAF-40C6-B103-682858FB8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CB2C33-BB73-4FC7-A4E2-F1B46936D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2B1E1-873F-4687-9E1E-0D128E482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7E7F7-453E-4DF1-9984-F513EEBA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45769-8455-4F5D-B94F-09F2E9C5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303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37FEC3-4D6E-456A-BF55-70A192E7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738FA-43C9-4E29-B2FF-1E012CE51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A91B7-2B72-479E-A6BF-52F699D3D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150F4-78B9-4152-B727-A474051B2271}" type="datetimeFigureOut">
              <a:rPr lang="de-DE" smtClean="0"/>
              <a:t>02.01.2021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E8B87-06DC-493F-8822-1D61A7D92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D7D09-D470-43D3-B529-E140A3BD4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C7DE0-EE35-4461-9E8D-068E471AB2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925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9" Type="http://schemas.openxmlformats.org/officeDocument/2006/relationships/tags" Target="../tags/tag30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slide" Target="slide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slide" Target="slide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slide" Target="slide8.xml"/><Relationship Id="rId8" Type="http://schemas.openxmlformats.org/officeDocument/2006/relationships/tags" Target="../tags/tag9.xml"/><Relationship Id="rId51" Type="http://schemas.openxmlformats.org/officeDocument/2006/relationships/slide" Target="slide5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slide" Target="slide10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20.xml"/><Relationship Id="rId18" Type="http://schemas.openxmlformats.org/officeDocument/2006/relationships/tags" Target="../tags/tag425.xml"/><Relationship Id="rId26" Type="http://schemas.openxmlformats.org/officeDocument/2006/relationships/tags" Target="../tags/tag433.xml"/><Relationship Id="rId39" Type="http://schemas.openxmlformats.org/officeDocument/2006/relationships/tags" Target="../tags/tag446.xml"/><Relationship Id="rId21" Type="http://schemas.openxmlformats.org/officeDocument/2006/relationships/tags" Target="../tags/tag428.xml"/><Relationship Id="rId34" Type="http://schemas.openxmlformats.org/officeDocument/2006/relationships/tags" Target="../tags/tag441.xml"/><Relationship Id="rId42" Type="http://schemas.openxmlformats.org/officeDocument/2006/relationships/tags" Target="../tags/tag449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414.xml"/><Relationship Id="rId2" Type="http://schemas.openxmlformats.org/officeDocument/2006/relationships/tags" Target="../tags/tag409.xml"/><Relationship Id="rId16" Type="http://schemas.openxmlformats.org/officeDocument/2006/relationships/tags" Target="../tags/tag423.xml"/><Relationship Id="rId29" Type="http://schemas.openxmlformats.org/officeDocument/2006/relationships/tags" Target="../tags/tag436.xml"/><Relationship Id="rId11" Type="http://schemas.openxmlformats.org/officeDocument/2006/relationships/tags" Target="../tags/tag418.xml"/><Relationship Id="rId24" Type="http://schemas.openxmlformats.org/officeDocument/2006/relationships/tags" Target="../tags/tag431.xml"/><Relationship Id="rId32" Type="http://schemas.openxmlformats.org/officeDocument/2006/relationships/tags" Target="../tags/tag439.xml"/><Relationship Id="rId37" Type="http://schemas.openxmlformats.org/officeDocument/2006/relationships/tags" Target="../tags/tag444.xml"/><Relationship Id="rId40" Type="http://schemas.openxmlformats.org/officeDocument/2006/relationships/tags" Target="../tags/tag447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412.xml"/><Relationship Id="rId15" Type="http://schemas.openxmlformats.org/officeDocument/2006/relationships/tags" Target="../tags/tag422.xml"/><Relationship Id="rId23" Type="http://schemas.openxmlformats.org/officeDocument/2006/relationships/tags" Target="../tags/tag430.xml"/><Relationship Id="rId28" Type="http://schemas.openxmlformats.org/officeDocument/2006/relationships/tags" Target="../tags/tag435.xml"/><Relationship Id="rId36" Type="http://schemas.openxmlformats.org/officeDocument/2006/relationships/tags" Target="../tags/tag443.xml"/><Relationship Id="rId49" Type="http://schemas.openxmlformats.org/officeDocument/2006/relationships/slide" Target="slide7.xml"/><Relationship Id="rId10" Type="http://schemas.openxmlformats.org/officeDocument/2006/relationships/tags" Target="../tags/tag417.xml"/><Relationship Id="rId19" Type="http://schemas.openxmlformats.org/officeDocument/2006/relationships/tags" Target="../tags/tag426.xml"/><Relationship Id="rId31" Type="http://schemas.openxmlformats.org/officeDocument/2006/relationships/tags" Target="../tags/tag438.xml"/><Relationship Id="rId44" Type="http://schemas.openxmlformats.org/officeDocument/2006/relationships/tags" Target="../tags/tag451.xml"/><Relationship Id="rId52" Type="http://schemas.openxmlformats.org/officeDocument/2006/relationships/slide" Target="slide1.xml"/><Relationship Id="rId4" Type="http://schemas.openxmlformats.org/officeDocument/2006/relationships/tags" Target="../tags/tag411.xml"/><Relationship Id="rId9" Type="http://schemas.openxmlformats.org/officeDocument/2006/relationships/tags" Target="../tags/tag416.xml"/><Relationship Id="rId14" Type="http://schemas.openxmlformats.org/officeDocument/2006/relationships/tags" Target="../tags/tag421.xml"/><Relationship Id="rId22" Type="http://schemas.openxmlformats.org/officeDocument/2006/relationships/tags" Target="../tags/tag429.xml"/><Relationship Id="rId27" Type="http://schemas.openxmlformats.org/officeDocument/2006/relationships/tags" Target="../tags/tag434.xml"/><Relationship Id="rId30" Type="http://schemas.openxmlformats.org/officeDocument/2006/relationships/tags" Target="../tags/tag437.xml"/><Relationship Id="rId35" Type="http://schemas.openxmlformats.org/officeDocument/2006/relationships/tags" Target="../tags/tag442.xml"/><Relationship Id="rId43" Type="http://schemas.openxmlformats.org/officeDocument/2006/relationships/tags" Target="../tags/tag450.xml"/><Relationship Id="rId48" Type="http://schemas.openxmlformats.org/officeDocument/2006/relationships/slide" Target="slide8.xml"/><Relationship Id="rId8" Type="http://schemas.openxmlformats.org/officeDocument/2006/relationships/tags" Target="../tags/tag415.xml"/><Relationship Id="rId51" Type="http://schemas.openxmlformats.org/officeDocument/2006/relationships/slide" Target="slide5.xml"/><Relationship Id="rId3" Type="http://schemas.openxmlformats.org/officeDocument/2006/relationships/tags" Target="../tags/tag410.xml"/><Relationship Id="rId12" Type="http://schemas.openxmlformats.org/officeDocument/2006/relationships/tags" Target="../tags/tag419.xml"/><Relationship Id="rId17" Type="http://schemas.openxmlformats.org/officeDocument/2006/relationships/tags" Target="../tags/tag424.xml"/><Relationship Id="rId25" Type="http://schemas.openxmlformats.org/officeDocument/2006/relationships/tags" Target="../tags/tag432.xml"/><Relationship Id="rId33" Type="http://schemas.openxmlformats.org/officeDocument/2006/relationships/tags" Target="../tags/tag440.xml"/><Relationship Id="rId38" Type="http://schemas.openxmlformats.org/officeDocument/2006/relationships/tags" Target="../tags/tag445.xml"/><Relationship Id="rId46" Type="http://schemas.openxmlformats.org/officeDocument/2006/relationships/slide" Target="slide10.xml"/><Relationship Id="rId20" Type="http://schemas.openxmlformats.org/officeDocument/2006/relationships/tags" Target="../tags/tag427.xml"/><Relationship Id="rId41" Type="http://schemas.openxmlformats.org/officeDocument/2006/relationships/tags" Target="../tags/tag448.xml"/><Relationship Id="rId1" Type="http://schemas.openxmlformats.org/officeDocument/2006/relationships/tags" Target="../tags/tag408.xml"/><Relationship Id="rId6" Type="http://schemas.openxmlformats.org/officeDocument/2006/relationships/tags" Target="../tags/tag4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71.xml"/><Relationship Id="rId21" Type="http://schemas.openxmlformats.org/officeDocument/2006/relationships/tags" Target="../tags/tag66.xml"/><Relationship Id="rId42" Type="http://schemas.openxmlformats.org/officeDocument/2006/relationships/tags" Target="../tags/tag87.xml"/><Relationship Id="rId47" Type="http://schemas.openxmlformats.org/officeDocument/2006/relationships/tags" Target="../tags/tag92.xml"/><Relationship Id="rId63" Type="http://schemas.openxmlformats.org/officeDocument/2006/relationships/tags" Target="../tags/tag108.xml"/><Relationship Id="rId68" Type="http://schemas.openxmlformats.org/officeDocument/2006/relationships/tags" Target="../tags/tag113.xml"/><Relationship Id="rId84" Type="http://schemas.openxmlformats.org/officeDocument/2006/relationships/tags" Target="../tags/tag129.xml"/><Relationship Id="rId89" Type="http://schemas.openxmlformats.org/officeDocument/2006/relationships/tags" Target="../tags/tag134.xml"/><Relationship Id="rId16" Type="http://schemas.openxmlformats.org/officeDocument/2006/relationships/tags" Target="../tags/tag61.xml"/><Relationship Id="rId11" Type="http://schemas.openxmlformats.org/officeDocument/2006/relationships/tags" Target="../tags/tag56.xml"/><Relationship Id="rId32" Type="http://schemas.openxmlformats.org/officeDocument/2006/relationships/tags" Target="../tags/tag77.xml"/><Relationship Id="rId37" Type="http://schemas.openxmlformats.org/officeDocument/2006/relationships/tags" Target="../tags/tag82.xml"/><Relationship Id="rId53" Type="http://schemas.openxmlformats.org/officeDocument/2006/relationships/tags" Target="../tags/tag98.xml"/><Relationship Id="rId58" Type="http://schemas.openxmlformats.org/officeDocument/2006/relationships/tags" Target="../tags/tag103.xml"/><Relationship Id="rId74" Type="http://schemas.openxmlformats.org/officeDocument/2006/relationships/tags" Target="../tags/tag119.xml"/><Relationship Id="rId79" Type="http://schemas.openxmlformats.org/officeDocument/2006/relationships/tags" Target="../tags/tag124.xml"/><Relationship Id="rId102" Type="http://schemas.openxmlformats.org/officeDocument/2006/relationships/slide" Target="slide8.xml"/><Relationship Id="rId5" Type="http://schemas.openxmlformats.org/officeDocument/2006/relationships/tags" Target="../tags/tag50.xml"/><Relationship Id="rId90" Type="http://schemas.openxmlformats.org/officeDocument/2006/relationships/tags" Target="../tags/tag135.xml"/><Relationship Id="rId95" Type="http://schemas.openxmlformats.org/officeDocument/2006/relationships/tags" Target="../tags/tag140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43" Type="http://schemas.openxmlformats.org/officeDocument/2006/relationships/tags" Target="../tags/tag88.xml"/><Relationship Id="rId48" Type="http://schemas.openxmlformats.org/officeDocument/2006/relationships/tags" Target="../tags/tag93.xml"/><Relationship Id="rId64" Type="http://schemas.openxmlformats.org/officeDocument/2006/relationships/tags" Target="../tags/tag109.xml"/><Relationship Id="rId69" Type="http://schemas.openxmlformats.org/officeDocument/2006/relationships/tags" Target="../tags/tag114.xml"/><Relationship Id="rId80" Type="http://schemas.openxmlformats.org/officeDocument/2006/relationships/tags" Target="../tags/tag125.xml"/><Relationship Id="rId85" Type="http://schemas.openxmlformats.org/officeDocument/2006/relationships/tags" Target="../tags/tag130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33" Type="http://schemas.openxmlformats.org/officeDocument/2006/relationships/tags" Target="../tags/tag78.xml"/><Relationship Id="rId38" Type="http://schemas.openxmlformats.org/officeDocument/2006/relationships/tags" Target="../tags/tag83.xml"/><Relationship Id="rId59" Type="http://schemas.openxmlformats.org/officeDocument/2006/relationships/tags" Target="../tags/tag104.xml"/><Relationship Id="rId103" Type="http://schemas.openxmlformats.org/officeDocument/2006/relationships/slide" Target="slide7.xml"/><Relationship Id="rId20" Type="http://schemas.openxmlformats.org/officeDocument/2006/relationships/tags" Target="../tags/tag65.xml"/><Relationship Id="rId41" Type="http://schemas.openxmlformats.org/officeDocument/2006/relationships/tags" Target="../tags/tag86.xml"/><Relationship Id="rId54" Type="http://schemas.openxmlformats.org/officeDocument/2006/relationships/tags" Target="../tags/tag99.xml"/><Relationship Id="rId62" Type="http://schemas.openxmlformats.org/officeDocument/2006/relationships/tags" Target="../tags/tag107.xml"/><Relationship Id="rId70" Type="http://schemas.openxmlformats.org/officeDocument/2006/relationships/tags" Target="../tags/tag115.xml"/><Relationship Id="rId75" Type="http://schemas.openxmlformats.org/officeDocument/2006/relationships/tags" Target="../tags/tag120.xml"/><Relationship Id="rId83" Type="http://schemas.openxmlformats.org/officeDocument/2006/relationships/tags" Target="../tags/tag128.xml"/><Relationship Id="rId88" Type="http://schemas.openxmlformats.org/officeDocument/2006/relationships/tags" Target="../tags/tag133.xml"/><Relationship Id="rId91" Type="http://schemas.openxmlformats.org/officeDocument/2006/relationships/tags" Target="../tags/tag136.xml"/><Relationship Id="rId96" Type="http://schemas.openxmlformats.org/officeDocument/2006/relationships/tags" Target="../tags/tag141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36" Type="http://schemas.openxmlformats.org/officeDocument/2006/relationships/tags" Target="../tags/tag81.xml"/><Relationship Id="rId49" Type="http://schemas.openxmlformats.org/officeDocument/2006/relationships/tags" Target="../tags/tag94.xml"/><Relationship Id="rId57" Type="http://schemas.openxmlformats.org/officeDocument/2006/relationships/tags" Target="../tags/tag102.xml"/><Relationship Id="rId106" Type="http://schemas.openxmlformats.org/officeDocument/2006/relationships/slide" Target="slide1.xml"/><Relationship Id="rId10" Type="http://schemas.openxmlformats.org/officeDocument/2006/relationships/tags" Target="../tags/tag55.xml"/><Relationship Id="rId31" Type="http://schemas.openxmlformats.org/officeDocument/2006/relationships/tags" Target="../tags/tag76.xml"/><Relationship Id="rId44" Type="http://schemas.openxmlformats.org/officeDocument/2006/relationships/tags" Target="../tags/tag89.xml"/><Relationship Id="rId52" Type="http://schemas.openxmlformats.org/officeDocument/2006/relationships/tags" Target="../tags/tag97.xml"/><Relationship Id="rId60" Type="http://schemas.openxmlformats.org/officeDocument/2006/relationships/tags" Target="../tags/tag105.xml"/><Relationship Id="rId65" Type="http://schemas.openxmlformats.org/officeDocument/2006/relationships/tags" Target="../tags/tag110.xml"/><Relationship Id="rId73" Type="http://schemas.openxmlformats.org/officeDocument/2006/relationships/tags" Target="../tags/tag118.xml"/><Relationship Id="rId78" Type="http://schemas.openxmlformats.org/officeDocument/2006/relationships/tags" Target="../tags/tag123.xml"/><Relationship Id="rId81" Type="http://schemas.openxmlformats.org/officeDocument/2006/relationships/tags" Target="../tags/tag126.xml"/><Relationship Id="rId86" Type="http://schemas.openxmlformats.org/officeDocument/2006/relationships/tags" Target="../tags/tag131.xml"/><Relationship Id="rId94" Type="http://schemas.openxmlformats.org/officeDocument/2006/relationships/tags" Target="../tags/tag139.xml"/><Relationship Id="rId99" Type="http://schemas.openxmlformats.org/officeDocument/2006/relationships/slideLayout" Target="../slideLayouts/slideLayout6.xml"/><Relationship Id="rId101" Type="http://schemas.openxmlformats.org/officeDocument/2006/relationships/slide" Target="slide9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39" Type="http://schemas.openxmlformats.org/officeDocument/2006/relationships/tags" Target="../tags/tag84.xml"/><Relationship Id="rId34" Type="http://schemas.openxmlformats.org/officeDocument/2006/relationships/tags" Target="../tags/tag79.xml"/><Relationship Id="rId50" Type="http://schemas.openxmlformats.org/officeDocument/2006/relationships/tags" Target="../tags/tag95.xml"/><Relationship Id="rId55" Type="http://schemas.openxmlformats.org/officeDocument/2006/relationships/tags" Target="../tags/tag100.xml"/><Relationship Id="rId76" Type="http://schemas.openxmlformats.org/officeDocument/2006/relationships/tags" Target="../tags/tag121.xml"/><Relationship Id="rId97" Type="http://schemas.openxmlformats.org/officeDocument/2006/relationships/tags" Target="../tags/tag142.xml"/><Relationship Id="rId104" Type="http://schemas.openxmlformats.org/officeDocument/2006/relationships/slide" Target="slide6.xml"/><Relationship Id="rId7" Type="http://schemas.openxmlformats.org/officeDocument/2006/relationships/tags" Target="../tags/tag52.xml"/><Relationship Id="rId71" Type="http://schemas.openxmlformats.org/officeDocument/2006/relationships/tags" Target="../tags/tag116.xml"/><Relationship Id="rId92" Type="http://schemas.openxmlformats.org/officeDocument/2006/relationships/tags" Target="../tags/tag137.xml"/><Relationship Id="rId2" Type="http://schemas.openxmlformats.org/officeDocument/2006/relationships/tags" Target="../tags/tag47.xml"/><Relationship Id="rId29" Type="http://schemas.openxmlformats.org/officeDocument/2006/relationships/tags" Target="../tags/tag74.xml"/><Relationship Id="rId24" Type="http://schemas.openxmlformats.org/officeDocument/2006/relationships/tags" Target="../tags/tag69.xml"/><Relationship Id="rId40" Type="http://schemas.openxmlformats.org/officeDocument/2006/relationships/tags" Target="../tags/tag85.xml"/><Relationship Id="rId45" Type="http://schemas.openxmlformats.org/officeDocument/2006/relationships/tags" Target="../tags/tag90.xml"/><Relationship Id="rId66" Type="http://schemas.openxmlformats.org/officeDocument/2006/relationships/tags" Target="../tags/tag111.xml"/><Relationship Id="rId87" Type="http://schemas.openxmlformats.org/officeDocument/2006/relationships/tags" Target="../tags/tag132.xml"/><Relationship Id="rId61" Type="http://schemas.openxmlformats.org/officeDocument/2006/relationships/tags" Target="../tags/tag106.xml"/><Relationship Id="rId82" Type="http://schemas.openxmlformats.org/officeDocument/2006/relationships/tags" Target="../tags/tag127.xml"/><Relationship Id="rId19" Type="http://schemas.openxmlformats.org/officeDocument/2006/relationships/tags" Target="../tags/tag64.xml"/><Relationship Id="rId14" Type="http://schemas.openxmlformats.org/officeDocument/2006/relationships/tags" Target="../tags/tag59.xml"/><Relationship Id="rId30" Type="http://schemas.openxmlformats.org/officeDocument/2006/relationships/tags" Target="../tags/tag75.xml"/><Relationship Id="rId35" Type="http://schemas.openxmlformats.org/officeDocument/2006/relationships/tags" Target="../tags/tag80.xml"/><Relationship Id="rId56" Type="http://schemas.openxmlformats.org/officeDocument/2006/relationships/tags" Target="../tags/tag101.xml"/><Relationship Id="rId77" Type="http://schemas.openxmlformats.org/officeDocument/2006/relationships/tags" Target="../tags/tag122.xml"/><Relationship Id="rId100" Type="http://schemas.openxmlformats.org/officeDocument/2006/relationships/slide" Target="slide10.xml"/><Relationship Id="rId105" Type="http://schemas.openxmlformats.org/officeDocument/2006/relationships/slide" Target="slide5.xml"/><Relationship Id="rId8" Type="http://schemas.openxmlformats.org/officeDocument/2006/relationships/tags" Target="../tags/tag53.xml"/><Relationship Id="rId51" Type="http://schemas.openxmlformats.org/officeDocument/2006/relationships/tags" Target="../tags/tag96.xml"/><Relationship Id="rId72" Type="http://schemas.openxmlformats.org/officeDocument/2006/relationships/tags" Target="../tags/tag117.xml"/><Relationship Id="rId93" Type="http://schemas.openxmlformats.org/officeDocument/2006/relationships/tags" Target="../tags/tag138.xml"/><Relationship Id="rId98" Type="http://schemas.openxmlformats.org/officeDocument/2006/relationships/tags" Target="../tags/tag143.xml"/><Relationship Id="rId3" Type="http://schemas.openxmlformats.org/officeDocument/2006/relationships/tags" Target="../tags/tag48.xml"/><Relationship Id="rId25" Type="http://schemas.openxmlformats.org/officeDocument/2006/relationships/tags" Target="../tags/tag70.xml"/><Relationship Id="rId46" Type="http://schemas.openxmlformats.org/officeDocument/2006/relationships/tags" Target="../tags/tag91.xml"/><Relationship Id="rId67" Type="http://schemas.openxmlformats.org/officeDocument/2006/relationships/tags" Target="../tags/tag11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156.xml"/><Relationship Id="rId18" Type="http://schemas.openxmlformats.org/officeDocument/2006/relationships/tags" Target="../tags/tag161.xml"/><Relationship Id="rId26" Type="http://schemas.openxmlformats.org/officeDocument/2006/relationships/tags" Target="../tags/tag169.xml"/><Relationship Id="rId39" Type="http://schemas.openxmlformats.org/officeDocument/2006/relationships/tags" Target="../tags/tag182.xml"/><Relationship Id="rId21" Type="http://schemas.openxmlformats.org/officeDocument/2006/relationships/tags" Target="../tags/tag164.xml"/><Relationship Id="rId34" Type="http://schemas.openxmlformats.org/officeDocument/2006/relationships/tags" Target="../tags/tag177.xml"/><Relationship Id="rId42" Type="http://schemas.openxmlformats.org/officeDocument/2006/relationships/tags" Target="../tags/tag185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150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29" Type="http://schemas.openxmlformats.org/officeDocument/2006/relationships/tags" Target="../tags/tag172.xml"/><Relationship Id="rId11" Type="http://schemas.openxmlformats.org/officeDocument/2006/relationships/tags" Target="../tags/tag154.xml"/><Relationship Id="rId24" Type="http://schemas.openxmlformats.org/officeDocument/2006/relationships/tags" Target="../tags/tag167.xml"/><Relationship Id="rId32" Type="http://schemas.openxmlformats.org/officeDocument/2006/relationships/tags" Target="../tags/tag175.xml"/><Relationship Id="rId37" Type="http://schemas.openxmlformats.org/officeDocument/2006/relationships/tags" Target="../tags/tag180.xml"/><Relationship Id="rId40" Type="http://schemas.openxmlformats.org/officeDocument/2006/relationships/tags" Target="../tags/tag183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23" Type="http://schemas.openxmlformats.org/officeDocument/2006/relationships/tags" Target="../tags/tag166.xml"/><Relationship Id="rId28" Type="http://schemas.openxmlformats.org/officeDocument/2006/relationships/tags" Target="../tags/tag171.xml"/><Relationship Id="rId36" Type="http://schemas.openxmlformats.org/officeDocument/2006/relationships/tags" Target="../tags/tag179.xml"/><Relationship Id="rId49" Type="http://schemas.openxmlformats.org/officeDocument/2006/relationships/slide" Target="slide7.xml"/><Relationship Id="rId10" Type="http://schemas.openxmlformats.org/officeDocument/2006/relationships/tags" Target="../tags/tag153.xml"/><Relationship Id="rId19" Type="http://schemas.openxmlformats.org/officeDocument/2006/relationships/tags" Target="../tags/tag162.xml"/><Relationship Id="rId31" Type="http://schemas.openxmlformats.org/officeDocument/2006/relationships/tags" Target="../tags/tag174.xml"/><Relationship Id="rId44" Type="http://schemas.openxmlformats.org/officeDocument/2006/relationships/tags" Target="../tags/tag187.xml"/><Relationship Id="rId52" Type="http://schemas.openxmlformats.org/officeDocument/2006/relationships/slide" Target="slide1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Relationship Id="rId22" Type="http://schemas.openxmlformats.org/officeDocument/2006/relationships/tags" Target="../tags/tag165.xml"/><Relationship Id="rId27" Type="http://schemas.openxmlformats.org/officeDocument/2006/relationships/tags" Target="../tags/tag170.xml"/><Relationship Id="rId30" Type="http://schemas.openxmlformats.org/officeDocument/2006/relationships/tags" Target="../tags/tag173.xml"/><Relationship Id="rId35" Type="http://schemas.openxmlformats.org/officeDocument/2006/relationships/tags" Target="../tags/tag178.xml"/><Relationship Id="rId43" Type="http://schemas.openxmlformats.org/officeDocument/2006/relationships/tags" Target="../tags/tag186.xml"/><Relationship Id="rId48" Type="http://schemas.openxmlformats.org/officeDocument/2006/relationships/slide" Target="slide8.xml"/><Relationship Id="rId8" Type="http://schemas.openxmlformats.org/officeDocument/2006/relationships/tags" Target="../tags/tag151.xml"/><Relationship Id="rId51" Type="http://schemas.openxmlformats.org/officeDocument/2006/relationships/slide" Target="slide5.xml"/><Relationship Id="rId3" Type="http://schemas.openxmlformats.org/officeDocument/2006/relationships/tags" Target="../tags/tag146.xml"/><Relationship Id="rId12" Type="http://schemas.openxmlformats.org/officeDocument/2006/relationships/tags" Target="../tags/tag155.xml"/><Relationship Id="rId17" Type="http://schemas.openxmlformats.org/officeDocument/2006/relationships/tags" Target="../tags/tag160.xml"/><Relationship Id="rId25" Type="http://schemas.openxmlformats.org/officeDocument/2006/relationships/tags" Target="../tags/tag168.xml"/><Relationship Id="rId33" Type="http://schemas.openxmlformats.org/officeDocument/2006/relationships/tags" Target="../tags/tag176.xml"/><Relationship Id="rId38" Type="http://schemas.openxmlformats.org/officeDocument/2006/relationships/tags" Target="../tags/tag181.xml"/><Relationship Id="rId46" Type="http://schemas.openxmlformats.org/officeDocument/2006/relationships/slide" Target="slide10.xml"/><Relationship Id="rId20" Type="http://schemas.openxmlformats.org/officeDocument/2006/relationships/tags" Target="../tags/tag163.xml"/><Relationship Id="rId41" Type="http://schemas.openxmlformats.org/officeDocument/2006/relationships/tags" Target="../tags/tag184.xml"/><Relationship Id="rId1" Type="http://schemas.openxmlformats.org/officeDocument/2006/relationships/tags" Target="../tags/tag144.xml"/><Relationship Id="rId6" Type="http://schemas.openxmlformats.org/officeDocument/2006/relationships/tags" Target="../tags/tag149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00.xml"/><Relationship Id="rId18" Type="http://schemas.openxmlformats.org/officeDocument/2006/relationships/tags" Target="../tags/tag205.xml"/><Relationship Id="rId26" Type="http://schemas.openxmlformats.org/officeDocument/2006/relationships/tags" Target="../tags/tag213.xml"/><Relationship Id="rId39" Type="http://schemas.openxmlformats.org/officeDocument/2006/relationships/tags" Target="../tags/tag226.xml"/><Relationship Id="rId21" Type="http://schemas.openxmlformats.org/officeDocument/2006/relationships/tags" Target="../tags/tag208.xml"/><Relationship Id="rId34" Type="http://schemas.openxmlformats.org/officeDocument/2006/relationships/tags" Target="../tags/tag221.xml"/><Relationship Id="rId42" Type="http://schemas.openxmlformats.org/officeDocument/2006/relationships/tags" Target="../tags/tag229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6" Type="http://schemas.openxmlformats.org/officeDocument/2006/relationships/tags" Target="../tags/tag203.xml"/><Relationship Id="rId29" Type="http://schemas.openxmlformats.org/officeDocument/2006/relationships/tags" Target="../tags/tag216.xml"/><Relationship Id="rId11" Type="http://schemas.openxmlformats.org/officeDocument/2006/relationships/tags" Target="../tags/tag198.xml"/><Relationship Id="rId24" Type="http://schemas.openxmlformats.org/officeDocument/2006/relationships/tags" Target="../tags/tag211.xml"/><Relationship Id="rId32" Type="http://schemas.openxmlformats.org/officeDocument/2006/relationships/tags" Target="../tags/tag219.xml"/><Relationship Id="rId37" Type="http://schemas.openxmlformats.org/officeDocument/2006/relationships/tags" Target="../tags/tag224.xml"/><Relationship Id="rId40" Type="http://schemas.openxmlformats.org/officeDocument/2006/relationships/tags" Target="../tags/tag227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192.xml"/><Relationship Id="rId15" Type="http://schemas.openxmlformats.org/officeDocument/2006/relationships/tags" Target="../tags/tag202.xml"/><Relationship Id="rId23" Type="http://schemas.openxmlformats.org/officeDocument/2006/relationships/tags" Target="../tags/tag210.xml"/><Relationship Id="rId28" Type="http://schemas.openxmlformats.org/officeDocument/2006/relationships/tags" Target="../tags/tag215.xml"/><Relationship Id="rId36" Type="http://schemas.openxmlformats.org/officeDocument/2006/relationships/tags" Target="../tags/tag223.xml"/><Relationship Id="rId49" Type="http://schemas.openxmlformats.org/officeDocument/2006/relationships/slide" Target="slide7.xml"/><Relationship Id="rId10" Type="http://schemas.openxmlformats.org/officeDocument/2006/relationships/tags" Target="../tags/tag197.xml"/><Relationship Id="rId19" Type="http://schemas.openxmlformats.org/officeDocument/2006/relationships/tags" Target="../tags/tag206.xml"/><Relationship Id="rId31" Type="http://schemas.openxmlformats.org/officeDocument/2006/relationships/tags" Target="../tags/tag218.xml"/><Relationship Id="rId44" Type="http://schemas.openxmlformats.org/officeDocument/2006/relationships/tags" Target="../tags/tag231.xml"/><Relationship Id="rId52" Type="http://schemas.openxmlformats.org/officeDocument/2006/relationships/slide" Target="slide1.xml"/><Relationship Id="rId4" Type="http://schemas.openxmlformats.org/officeDocument/2006/relationships/tags" Target="../tags/tag191.xml"/><Relationship Id="rId9" Type="http://schemas.openxmlformats.org/officeDocument/2006/relationships/tags" Target="../tags/tag196.xml"/><Relationship Id="rId14" Type="http://schemas.openxmlformats.org/officeDocument/2006/relationships/tags" Target="../tags/tag201.xml"/><Relationship Id="rId22" Type="http://schemas.openxmlformats.org/officeDocument/2006/relationships/tags" Target="../tags/tag209.xml"/><Relationship Id="rId27" Type="http://schemas.openxmlformats.org/officeDocument/2006/relationships/tags" Target="../tags/tag214.xml"/><Relationship Id="rId30" Type="http://schemas.openxmlformats.org/officeDocument/2006/relationships/tags" Target="../tags/tag217.xml"/><Relationship Id="rId35" Type="http://schemas.openxmlformats.org/officeDocument/2006/relationships/tags" Target="../tags/tag222.xml"/><Relationship Id="rId43" Type="http://schemas.openxmlformats.org/officeDocument/2006/relationships/tags" Target="../tags/tag230.xml"/><Relationship Id="rId48" Type="http://schemas.openxmlformats.org/officeDocument/2006/relationships/slide" Target="slide8.xml"/><Relationship Id="rId8" Type="http://schemas.openxmlformats.org/officeDocument/2006/relationships/tags" Target="../tags/tag195.xml"/><Relationship Id="rId51" Type="http://schemas.openxmlformats.org/officeDocument/2006/relationships/slide" Target="slide5.xml"/><Relationship Id="rId3" Type="http://schemas.openxmlformats.org/officeDocument/2006/relationships/tags" Target="../tags/tag190.xml"/><Relationship Id="rId12" Type="http://schemas.openxmlformats.org/officeDocument/2006/relationships/tags" Target="../tags/tag199.xml"/><Relationship Id="rId17" Type="http://schemas.openxmlformats.org/officeDocument/2006/relationships/tags" Target="../tags/tag204.xml"/><Relationship Id="rId25" Type="http://schemas.openxmlformats.org/officeDocument/2006/relationships/tags" Target="../tags/tag212.xml"/><Relationship Id="rId33" Type="http://schemas.openxmlformats.org/officeDocument/2006/relationships/tags" Target="../tags/tag220.xml"/><Relationship Id="rId38" Type="http://schemas.openxmlformats.org/officeDocument/2006/relationships/tags" Target="../tags/tag225.xml"/><Relationship Id="rId46" Type="http://schemas.openxmlformats.org/officeDocument/2006/relationships/slide" Target="slide10.xml"/><Relationship Id="rId20" Type="http://schemas.openxmlformats.org/officeDocument/2006/relationships/tags" Target="../tags/tag207.xml"/><Relationship Id="rId41" Type="http://schemas.openxmlformats.org/officeDocument/2006/relationships/tags" Target="../tags/tag228.xml"/><Relationship Id="rId1" Type="http://schemas.openxmlformats.org/officeDocument/2006/relationships/tags" Target="../tags/tag188.xml"/><Relationship Id="rId6" Type="http://schemas.openxmlformats.org/officeDocument/2006/relationships/tags" Target="../tags/tag19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tags" Target="../tags/tag273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9" Type="http://schemas.openxmlformats.org/officeDocument/2006/relationships/tags" Target="../tags/tag260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49" Type="http://schemas.openxmlformats.org/officeDocument/2006/relationships/slide" Target="slide7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4" Type="http://schemas.openxmlformats.org/officeDocument/2006/relationships/tags" Target="../tags/tag275.xml"/><Relationship Id="rId52" Type="http://schemas.openxmlformats.org/officeDocument/2006/relationships/slide" Target="slide1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tags" Target="../tags/tag274.xml"/><Relationship Id="rId48" Type="http://schemas.openxmlformats.org/officeDocument/2006/relationships/slide" Target="slide8.xml"/><Relationship Id="rId8" Type="http://schemas.openxmlformats.org/officeDocument/2006/relationships/tags" Target="../tags/tag239.xml"/><Relationship Id="rId51" Type="http://schemas.openxmlformats.org/officeDocument/2006/relationships/slide" Target="slide5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Relationship Id="rId46" Type="http://schemas.openxmlformats.org/officeDocument/2006/relationships/slide" Target="slide10.xml"/><Relationship Id="rId20" Type="http://schemas.openxmlformats.org/officeDocument/2006/relationships/tags" Target="../tags/tag251.xml"/><Relationship Id="rId41" Type="http://schemas.openxmlformats.org/officeDocument/2006/relationships/tags" Target="../tags/tag272.xml"/><Relationship Id="rId1" Type="http://schemas.openxmlformats.org/officeDocument/2006/relationships/tags" Target="../tags/tag232.xml"/><Relationship Id="rId6" Type="http://schemas.openxmlformats.org/officeDocument/2006/relationships/tags" Target="../tags/tag23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288.xml"/><Relationship Id="rId18" Type="http://schemas.openxmlformats.org/officeDocument/2006/relationships/tags" Target="../tags/tag293.xml"/><Relationship Id="rId26" Type="http://schemas.openxmlformats.org/officeDocument/2006/relationships/tags" Target="../tags/tag301.xml"/><Relationship Id="rId39" Type="http://schemas.openxmlformats.org/officeDocument/2006/relationships/tags" Target="../tags/tag314.xml"/><Relationship Id="rId21" Type="http://schemas.openxmlformats.org/officeDocument/2006/relationships/tags" Target="../tags/tag296.xml"/><Relationship Id="rId34" Type="http://schemas.openxmlformats.org/officeDocument/2006/relationships/tags" Target="../tags/tag309.xml"/><Relationship Id="rId42" Type="http://schemas.openxmlformats.org/officeDocument/2006/relationships/tags" Target="../tags/tag317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282.xml"/><Relationship Id="rId2" Type="http://schemas.openxmlformats.org/officeDocument/2006/relationships/tags" Target="../tags/tag277.xml"/><Relationship Id="rId16" Type="http://schemas.openxmlformats.org/officeDocument/2006/relationships/tags" Target="../tags/tag291.xml"/><Relationship Id="rId29" Type="http://schemas.openxmlformats.org/officeDocument/2006/relationships/tags" Target="../tags/tag304.xml"/><Relationship Id="rId11" Type="http://schemas.openxmlformats.org/officeDocument/2006/relationships/tags" Target="../tags/tag286.xml"/><Relationship Id="rId24" Type="http://schemas.openxmlformats.org/officeDocument/2006/relationships/tags" Target="../tags/tag299.xml"/><Relationship Id="rId32" Type="http://schemas.openxmlformats.org/officeDocument/2006/relationships/tags" Target="../tags/tag307.xml"/><Relationship Id="rId37" Type="http://schemas.openxmlformats.org/officeDocument/2006/relationships/tags" Target="../tags/tag312.xml"/><Relationship Id="rId40" Type="http://schemas.openxmlformats.org/officeDocument/2006/relationships/tags" Target="../tags/tag315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280.xml"/><Relationship Id="rId15" Type="http://schemas.openxmlformats.org/officeDocument/2006/relationships/tags" Target="../tags/tag290.xml"/><Relationship Id="rId23" Type="http://schemas.openxmlformats.org/officeDocument/2006/relationships/tags" Target="../tags/tag298.xml"/><Relationship Id="rId28" Type="http://schemas.openxmlformats.org/officeDocument/2006/relationships/tags" Target="../tags/tag303.xml"/><Relationship Id="rId36" Type="http://schemas.openxmlformats.org/officeDocument/2006/relationships/tags" Target="../tags/tag311.xml"/><Relationship Id="rId49" Type="http://schemas.openxmlformats.org/officeDocument/2006/relationships/slide" Target="slide7.xml"/><Relationship Id="rId10" Type="http://schemas.openxmlformats.org/officeDocument/2006/relationships/tags" Target="../tags/tag285.xml"/><Relationship Id="rId19" Type="http://schemas.openxmlformats.org/officeDocument/2006/relationships/tags" Target="../tags/tag294.xml"/><Relationship Id="rId31" Type="http://schemas.openxmlformats.org/officeDocument/2006/relationships/tags" Target="../tags/tag306.xml"/><Relationship Id="rId44" Type="http://schemas.openxmlformats.org/officeDocument/2006/relationships/tags" Target="../tags/tag319.xml"/><Relationship Id="rId52" Type="http://schemas.openxmlformats.org/officeDocument/2006/relationships/slide" Target="slide1.xml"/><Relationship Id="rId4" Type="http://schemas.openxmlformats.org/officeDocument/2006/relationships/tags" Target="../tags/tag279.xml"/><Relationship Id="rId9" Type="http://schemas.openxmlformats.org/officeDocument/2006/relationships/tags" Target="../tags/tag284.xml"/><Relationship Id="rId14" Type="http://schemas.openxmlformats.org/officeDocument/2006/relationships/tags" Target="../tags/tag289.xml"/><Relationship Id="rId22" Type="http://schemas.openxmlformats.org/officeDocument/2006/relationships/tags" Target="../tags/tag297.xml"/><Relationship Id="rId27" Type="http://schemas.openxmlformats.org/officeDocument/2006/relationships/tags" Target="../tags/tag302.xml"/><Relationship Id="rId30" Type="http://schemas.openxmlformats.org/officeDocument/2006/relationships/tags" Target="../tags/tag305.xml"/><Relationship Id="rId35" Type="http://schemas.openxmlformats.org/officeDocument/2006/relationships/tags" Target="../tags/tag310.xml"/><Relationship Id="rId43" Type="http://schemas.openxmlformats.org/officeDocument/2006/relationships/tags" Target="../tags/tag318.xml"/><Relationship Id="rId48" Type="http://schemas.openxmlformats.org/officeDocument/2006/relationships/slide" Target="slide8.xml"/><Relationship Id="rId8" Type="http://schemas.openxmlformats.org/officeDocument/2006/relationships/tags" Target="../tags/tag283.xml"/><Relationship Id="rId51" Type="http://schemas.openxmlformats.org/officeDocument/2006/relationships/slide" Target="slide5.xml"/><Relationship Id="rId3" Type="http://schemas.openxmlformats.org/officeDocument/2006/relationships/tags" Target="../tags/tag278.xml"/><Relationship Id="rId12" Type="http://schemas.openxmlformats.org/officeDocument/2006/relationships/tags" Target="../tags/tag287.xml"/><Relationship Id="rId17" Type="http://schemas.openxmlformats.org/officeDocument/2006/relationships/tags" Target="../tags/tag292.xml"/><Relationship Id="rId25" Type="http://schemas.openxmlformats.org/officeDocument/2006/relationships/tags" Target="../tags/tag300.xml"/><Relationship Id="rId33" Type="http://schemas.openxmlformats.org/officeDocument/2006/relationships/tags" Target="../tags/tag308.xml"/><Relationship Id="rId38" Type="http://schemas.openxmlformats.org/officeDocument/2006/relationships/tags" Target="../tags/tag313.xml"/><Relationship Id="rId46" Type="http://schemas.openxmlformats.org/officeDocument/2006/relationships/slide" Target="slide10.xml"/><Relationship Id="rId20" Type="http://schemas.openxmlformats.org/officeDocument/2006/relationships/tags" Target="../tags/tag295.xml"/><Relationship Id="rId41" Type="http://schemas.openxmlformats.org/officeDocument/2006/relationships/tags" Target="../tags/tag316.xml"/><Relationship Id="rId1" Type="http://schemas.openxmlformats.org/officeDocument/2006/relationships/tags" Target="../tags/tag276.xml"/><Relationship Id="rId6" Type="http://schemas.openxmlformats.org/officeDocument/2006/relationships/tags" Target="../tags/tag28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26" Type="http://schemas.openxmlformats.org/officeDocument/2006/relationships/tags" Target="../tags/tag345.xml"/><Relationship Id="rId39" Type="http://schemas.openxmlformats.org/officeDocument/2006/relationships/tags" Target="../tags/tag358.xml"/><Relationship Id="rId21" Type="http://schemas.openxmlformats.org/officeDocument/2006/relationships/tags" Target="../tags/tag340.xml"/><Relationship Id="rId34" Type="http://schemas.openxmlformats.org/officeDocument/2006/relationships/tags" Target="../tags/tag353.xml"/><Relationship Id="rId42" Type="http://schemas.openxmlformats.org/officeDocument/2006/relationships/tags" Target="../tags/tag361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326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9" Type="http://schemas.openxmlformats.org/officeDocument/2006/relationships/tags" Target="../tags/tag348.xml"/><Relationship Id="rId11" Type="http://schemas.openxmlformats.org/officeDocument/2006/relationships/tags" Target="../tags/tag330.xml"/><Relationship Id="rId24" Type="http://schemas.openxmlformats.org/officeDocument/2006/relationships/tags" Target="../tags/tag343.xml"/><Relationship Id="rId32" Type="http://schemas.openxmlformats.org/officeDocument/2006/relationships/tags" Target="../tags/tag351.xml"/><Relationship Id="rId37" Type="http://schemas.openxmlformats.org/officeDocument/2006/relationships/tags" Target="../tags/tag356.xml"/><Relationship Id="rId40" Type="http://schemas.openxmlformats.org/officeDocument/2006/relationships/tags" Target="../tags/tag359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36" Type="http://schemas.openxmlformats.org/officeDocument/2006/relationships/tags" Target="../tags/tag355.xml"/><Relationship Id="rId49" Type="http://schemas.openxmlformats.org/officeDocument/2006/relationships/slide" Target="slide7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31" Type="http://schemas.openxmlformats.org/officeDocument/2006/relationships/tags" Target="../tags/tag350.xml"/><Relationship Id="rId44" Type="http://schemas.openxmlformats.org/officeDocument/2006/relationships/tags" Target="../tags/tag363.xml"/><Relationship Id="rId52" Type="http://schemas.openxmlformats.org/officeDocument/2006/relationships/slide" Target="slide1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30" Type="http://schemas.openxmlformats.org/officeDocument/2006/relationships/tags" Target="../tags/tag349.xml"/><Relationship Id="rId35" Type="http://schemas.openxmlformats.org/officeDocument/2006/relationships/tags" Target="../tags/tag354.xml"/><Relationship Id="rId43" Type="http://schemas.openxmlformats.org/officeDocument/2006/relationships/tags" Target="../tags/tag362.xml"/><Relationship Id="rId48" Type="http://schemas.openxmlformats.org/officeDocument/2006/relationships/slide" Target="slide8.xml"/><Relationship Id="rId8" Type="http://schemas.openxmlformats.org/officeDocument/2006/relationships/tags" Target="../tags/tag327.xml"/><Relationship Id="rId51" Type="http://schemas.openxmlformats.org/officeDocument/2006/relationships/slide" Target="slide5.xml"/><Relationship Id="rId3" Type="http://schemas.openxmlformats.org/officeDocument/2006/relationships/tags" Target="../tags/tag322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5" Type="http://schemas.openxmlformats.org/officeDocument/2006/relationships/tags" Target="../tags/tag344.xml"/><Relationship Id="rId33" Type="http://schemas.openxmlformats.org/officeDocument/2006/relationships/tags" Target="../tags/tag352.xml"/><Relationship Id="rId38" Type="http://schemas.openxmlformats.org/officeDocument/2006/relationships/tags" Target="../tags/tag357.xml"/><Relationship Id="rId46" Type="http://schemas.openxmlformats.org/officeDocument/2006/relationships/slide" Target="slide10.xml"/><Relationship Id="rId20" Type="http://schemas.openxmlformats.org/officeDocument/2006/relationships/tags" Target="../tags/tag339.xml"/><Relationship Id="rId41" Type="http://schemas.openxmlformats.org/officeDocument/2006/relationships/tags" Target="../tags/tag360.xml"/><Relationship Id="rId1" Type="http://schemas.openxmlformats.org/officeDocument/2006/relationships/tags" Target="../tags/tag320.xml"/><Relationship Id="rId6" Type="http://schemas.openxmlformats.org/officeDocument/2006/relationships/tags" Target="../tags/tag32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376.xml"/><Relationship Id="rId18" Type="http://schemas.openxmlformats.org/officeDocument/2006/relationships/tags" Target="../tags/tag381.xml"/><Relationship Id="rId26" Type="http://schemas.openxmlformats.org/officeDocument/2006/relationships/tags" Target="../tags/tag389.xml"/><Relationship Id="rId39" Type="http://schemas.openxmlformats.org/officeDocument/2006/relationships/tags" Target="../tags/tag402.xml"/><Relationship Id="rId21" Type="http://schemas.openxmlformats.org/officeDocument/2006/relationships/tags" Target="../tags/tag384.xml"/><Relationship Id="rId34" Type="http://schemas.openxmlformats.org/officeDocument/2006/relationships/tags" Target="../tags/tag397.xml"/><Relationship Id="rId42" Type="http://schemas.openxmlformats.org/officeDocument/2006/relationships/tags" Target="../tags/tag405.xml"/><Relationship Id="rId47" Type="http://schemas.openxmlformats.org/officeDocument/2006/relationships/slide" Target="slide9.xml"/><Relationship Id="rId50" Type="http://schemas.openxmlformats.org/officeDocument/2006/relationships/slide" Target="slide6.xml"/><Relationship Id="rId7" Type="http://schemas.openxmlformats.org/officeDocument/2006/relationships/tags" Target="../tags/tag370.xml"/><Relationship Id="rId2" Type="http://schemas.openxmlformats.org/officeDocument/2006/relationships/tags" Target="../tags/tag365.xml"/><Relationship Id="rId16" Type="http://schemas.openxmlformats.org/officeDocument/2006/relationships/tags" Target="../tags/tag379.xml"/><Relationship Id="rId29" Type="http://schemas.openxmlformats.org/officeDocument/2006/relationships/tags" Target="../tags/tag392.xml"/><Relationship Id="rId11" Type="http://schemas.openxmlformats.org/officeDocument/2006/relationships/tags" Target="../tags/tag374.xml"/><Relationship Id="rId24" Type="http://schemas.openxmlformats.org/officeDocument/2006/relationships/tags" Target="../tags/tag387.xml"/><Relationship Id="rId32" Type="http://schemas.openxmlformats.org/officeDocument/2006/relationships/tags" Target="../tags/tag395.xml"/><Relationship Id="rId37" Type="http://schemas.openxmlformats.org/officeDocument/2006/relationships/tags" Target="../tags/tag400.xml"/><Relationship Id="rId40" Type="http://schemas.openxmlformats.org/officeDocument/2006/relationships/tags" Target="../tags/tag403.xml"/><Relationship Id="rId45" Type="http://schemas.openxmlformats.org/officeDocument/2006/relationships/slideLayout" Target="../slideLayouts/slideLayout6.xml"/><Relationship Id="rId5" Type="http://schemas.openxmlformats.org/officeDocument/2006/relationships/tags" Target="../tags/tag368.xml"/><Relationship Id="rId15" Type="http://schemas.openxmlformats.org/officeDocument/2006/relationships/tags" Target="../tags/tag378.xml"/><Relationship Id="rId23" Type="http://schemas.openxmlformats.org/officeDocument/2006/relationships/tags" Target="../tags/tag386.xml"/><Relationship Id="rId28" Type="http://schemas.openxmlformats.org/officeDocument/2006/relationships/tags" Target="../tags/tag391.xml"/><Relationship Id="rId36" Type="http://schemas.openxmlformats.org/officeDocument/2006/relationships/tags" Target="../tags/tag399.xml"/><Relationship Id="rId49" Type="http://schemas.openxmlformats.org/officeDocument/2006/relationships/slide" Target="slide7.xml"/><Relationship Id="rId10" Type="http://schemas.openxmlformats.org/officeDocument/2006/relationships/tags" Target="../tags/tag373.xml"/><Relationship Id="rId19" Type="http://schemas.openxmlformats.org/officeDocument/2006/relationships/tags" Target="../tags/tag382.xml"/><Relationship Id="rId31" Type="http://schemas.openxmlformats.org/officeDocument/2006/relationships/tags" Target="../tags/tag394.xml"/><Relationship Id="rId44" Type="http://schemas.openxmlformats.org/officeDocument/2006/relationships/tags" Target="../tags/tag407.xml"/><Relationship Id="rId52" Type="http://schemas.openxmlformats.org/officeDocument/2006/relationships/slide" Target="slide1.xml"/><Relationship Id="rId4" Type="http://schemas.openxmlformats.org/officeDocument/2006/relationships/tags" Target="../tags/tag367.xml"/><Relationship Id="rId9" Type="http://schemas.openxmlformats.org/officeDocument/2006/relationships/tags" Target="../tags/tag372.xml"/><Relationship Id="rId14" Type="http://schemas.openxmlformats.org/officeDocument/2006/relationships/tags" Target="../tags/tag377.xml"/><Relationship Id="rId22" Type="http://schemas.openxmlformats.org/officeDocument/2006/relationships/tags" Target="../tags/tag385.xml"/><Relationship Id="rId27" Type="http://schemas.openxmlformats.org/officeDocument/2006/relationships/tags" Target="../tags/tag390.xml"/><Relationship Id="rId30" Type="http://schemas.openxmlformats.org/officeDocument/2006/relationships/tags" Target="../tags/tag393.xml"/><Relationship Id="rId35" Type="http://schemas.openxmlformats.org/officeDocument/2006/relationships/tags" Target="../tags/tag398.xml"/><Relationship Id="rId43" Type="http://schemas.openxmlformats.org/officeDocument/2006/relationships/tags" Target="../tags/tag406.xml"/><Relationship Id="rId48" Type="http://schemas.openxmlformats.org/officeDocument/2006/relationships/slide" Target="slide8.xml"/><Relationship Id="rId8" Type="http://schemas.openxmlformats.org/officeDocument/2006/relationships/tags" Target="../tags/tag371.xml"/><Relationship Id="rId51" Type="http://schemas.openxmlformats.org/officeDocument/2006/relationships/slide" Target="slide5.xml"/><Relationship Id="rId3" Type="http://schemas.openxmlformats.org/officeDocument/2006/relationships/tags" Target="../tags/tag366.xml"/><Relationship Id="rId12" Type="http://schemas.openxmlformats.org/officeDocument/2006/relationships/tags" Target="../tags/tag375.xml"/><Relationship Id="rId17" Type="http://schemas.openxmlformats.org/officeDocument/2006/relationships/tags" Target="../tags/tag380.xml"/><Relationship Id="rId25" Type="http://schemas.openxmlformats.org/officeDocument/2006/relationships/tags" Target="../tags/tag388.xml"/><Relationship Id="rId33" Type="http://schemas.openxmlformats.org/officeDocument/2006/relationships/tags" Target="../tags/tag396.xml"/><Relationship Id="rId38" Type="http://schemas.openxmlformats.org/officeDocument/2006/relationships/tags" Target="../tags/tag401.xml"/><Relationship Id="rId46" Type="http://schemas.openxmlformats.org/officeDocument/2006/relationships/slide" Target="slide10.xml"/><Relationship Id="rId20" Type="http://schemas.openxmlformats.org/officeDocument/2006/relationships/tags" Target="../tags/tag383.xml"/><Relationship Id="rId41" Type="http://schemas.openxmlformats.org/officeDocument/2006/relationships/tags" Target="../tags/tag404.xml"/><Relationship Id="rId1" Type="http://schemas.openxmlformats.org/officeDocument/2006/relationships/tags" Target="../tags/tag364.xml"/><Relationship Id="rId6" Type="http://schemas.openxmlformats.org/officeDocument/2006/relationships/tags" Target="../tags/tag3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FD5BE290-6812-4C51-9203-05467F340E3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9" name="PH_Contents__PH_AgendaItem_Duration___623558">
            <a:extLst>
              <a:ext uri="{FF2B5EF4-FFF2-40B4-BE49-F238E27FC236}">
                <a16:creationId xmlns:a16="http://schemas.microsoft.com/office/drawing/2014/main" id="{991E2692-80AD-4AB8-8CFC-BE13664C3B4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8" name="PH_Contents__PH_AgendaItem_Slot___623558">
            <a:extLst>
              <a:ext uri="{FF2B5EF4-FFF2-40B4-BE49-F238E27FC236}">
                <a16:creationId xmlns:a16="http://schemas.microsoft.com/office/drawing/2014/main" id="{4EEC42B3-A003-40EA-B29C-9F09A836553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7" name="PH_Contents__PH_AgendaItem_Owner___623558">
            <a:extLst>
              <a:ext uri="{FF2B5EF4-FFF2-40B4-BE49-F238E27FC236}">
                <a16:creationId xmlns:a16="http://schemas.microsoft.com/office/drawing/2014/main" id="{B22DC1AD-118D-407B-A571-C3FED585BD8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256" name="PH_Contents__PH_AgendaItem_No___623558">
            <a:extLst>
              <a:ext uri="{FF2B5EF4-FFF2-40B4-BE49-F238E27FC236}">
                <a16:creationId xmlns:a16="http://schemas.microsoft.com/office/drawing/2014/main" id="{F0BD3DD2-2075-40C1-BE74-2052ACBD974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36BFDF9B-40CC-4FB4-B237-5E7158254F7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356A455C-553D-4F60-9707-5B79B7F20B8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253" name="PH_Contents__PH_AgendaItem_Duration_L3___944331">
            <a:extLst>
              <a:ext uri="{FF2B5EF4-FFF2-40B4-BE49-F238E27FC236}">
                <a16:creationId xmlns:a16="http://schemas.microsoft.com/office/drawing/2014/main" id="{816B8E25-D138-41B1-8AC5-49D2DCA3E35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52" name="PH_Contents__PH_AgendaItem_Slot_L3___944331">
            <a:extLst>
              <a:ext uri="{FF2B5EF4-FFF2-40B4-BE49-F238E27FC236}">
                <a16:creationId xmlns:a16="http://schemas.microsoft.com/office/drawing/2014/main" id="{9962B08E-8C5D-40FD-BBBD-EA90D0871BF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1" name="PH_Contents__PH_AgendaItem_Owner_L3___944331">
            <a:extLst>
              <a:ext uri="{FF2B5EF4-FFF2-40B4-BE49-F238E27FC236}">
                <a16:creationId xmlns:a16="http://schemas.microsoft.com/office/drawing/2014/main" id="{B40B8F13-CC8B-4E38-8551-78BC12C2926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50" name="PH_Contents__PH_AgendaItem_No_L3___944331">
            <a:extLst>
              <a:ext uri="{FF2B5EF4-FFF2-40B4-BE49-F238E27FC236}">
                <a16:creationId xmlns:a16="http://schemas.microsoft.com/office/drawing/2014/main" id="{A5DA023C-C435-44A9-A05F-79F5571E2BE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F5A773BF-ECDF-44AD-864F-AE59E30D292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48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CCD192D5-3B62-4E4E-9E0A-713AD8F6D1C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47" name="PH_Contents__PH_AgendaItem_Duration_L3___147482">
            <a:extLst>
              <a:ext uri="{FF2B5EF4-FFF2-40B4-BE49-F238E27FC236}">
                <a16:creationId xmlns:a16="http://schemas.microsoft.com/office/drawing/2014/main" id="{859A5436-F3F0-46FE-B710-450C07AAE5F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6" name="PH_Contents__PH_AgendaItem_Slot_L3___147482">
            <a:extLst>
              <a:ext uri="{FF2B5EF4-FFF2-40B4-BE49-F238E27FC236}">
                <a16:creationId xmlns:a16="http://schemas.microsoft.com/office/drawing/2014/main" id="{A710F313-1476-4159-95D0-806888AA088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45" name="PH_Contents__PH_AgendaItem_Owner_L3___147482">
            <a:extLst>
              <a:ext uri="{FF2B5EF4-FFF2-40B4-BE49-F238E27FC236}">
                <a16:creationId xmlns:a16="http://schemas.microsoft.com/office/drawing/2014/main" id="{C8A82AD9-F1EF-4410-A9E2-0AA4DEB0BF4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4" name="PH_Contents__PH_AgendaItem_No_L3___147482">
            <a:extLst>
              <a:ext uri="{FF2B5EF4-FFF2-40B4-BE49-F238E27FC236}">
                <a16:creationId xmlns:a16="http://schemas.microsoft.com/office/drawing/2014/main" id="{071DEC89-A5D7-4F76-AA01-8ECD3076576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A33C4375-3CAD-488E-AFCD-3C28EBB6CD6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42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6F19C9F0-1779-4105-8430-72E9FA2B580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41" name="PH_Contents__PH_AgendaItem_Duration_L2___895901">
            <a:extLst>
              <a:ext uri="{FF2B5EF4-FFF2-40B4-BE49-F238E27FC236}">
                <a16:creationId xmlns:a16="http://schemas.microsoft.com/office/drawing/2014/main" id="{601373CE-0995-4BE2-93FE-F8A4843EEF7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0" name="PH_Contents__PH_AgendaItem_Slot_L2___895901">
            <a:extLst>
              <a:ext uri="{FF2B5EF4-FFF2-40B4-BE49-F238E27FC236}">
                <a16:creationId xmlns:a16="http://schemas.microsoft.com/office/drawing/2014/main" id="{7A0F843F-3262-4CF9-A482-A49B280ACD7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9" name="PH_Contents__PH_AgendaItem_Owner_L2___895901">
            <a:extLst>
              <a:ext uri="{FF2B5EF4-FFF2-40B4-BE49-F238E27FC236}">
                <a16:creationId xmlns:a16="http://schemas.microsoft.com/office/drawing/2014/main" id="{A74A90B4-E4CA-4A16-845F-C383509FC0B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8" name="PH_Contents__PH_AgendaItem_No_L2___895901">
            <a:extLst>
              <a:ext uri="{FF2B5EF4-FFF2-40B4-BE49-F238E27FC236}">
                <a16:creationId xmlns:a16="http://schemas.microsoft.com/office/drawing/2014/main" id="{D3B91716-FB69-4978-B91F-EEA6D7C1DD1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7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9AC16077-23B7-4D11-BA9B-C70D37AE63C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36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F442C9F8-C4C3-412A-8518-583666CF09F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35" name="PH_Contents__PH_AgendaItem_Duration_L2___28447">
            <a:extLst>
              <a:ext uri="{FF2B5EF4-FFF2-40B4-BE49-F238E27FC236}">
                <a16:creationId xmlns:a16="http://schemas.microsoft.com/office/drawing/2014/main" id="{A487A7D4-1E94-49F4-9EF3-E0A9CC2E798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4" name="PH_Contents__PH_AgendaItem_Slot_L2___28447">
            <a:extLst>
              <a:ext uri="{FF2B5EF4-FFF2-40B4-BE49-F238E27FC236}">
                <a16:creationId xmlns:a16="http://schemas.microsoft.com/office/drawing/2014/main" id="{A5E8864B-B5CA-47D9-A4DA-9347DD43E05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3" name="PH_Contents__PH_AgendaItem_Owner_L2___28447">
            <a:extLst>
              <a:ext uri="{FF2B5EF4-FFF2-40B4-BE49-F238E27FC236}">
                <a16:creationId xmlns:a16="http://schemas.microsoft.com/office/drawing/2014/main" id="{14DC0DDA-5A37-4CD9-9A7E-D611D7A3B0C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2" name="PH_Contents__PH_AgendaItem_No_L2___28447">
            <a:extLst>
              <a:ext uri="{FF2B5EF4-FFF2-40B4-BE49-F238E27FC236}">
                <a16:creationId xmlns:a16="http://schemas.microsoft.com/office/drawing/2014/main" id="{9D6D64D7-FA6B-4D0D-BB57-D283F490AF6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1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E070D143-E324-4D83-B287-5AC93B1AB34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30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426B8419-3E8D-4E56-A363-FCA2AD2D074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9" name="PH_Contents__PH_AgendaItem_Duration___55656">
            <a:extLst>
              <a:ext uri="{FF2B5EF4-FFF2-40B4-BE49-F238E27FC236}">
                <a16:creationId xmlns:a16="http://schemas.microsoft.com/office/drawing/2014/main" id="{495D98B5-413F-42A4-B0FE-08145691AD3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8" name="PH_Contents__PH_AgendaItem_Slot___55656">
            <a:extLst>
              <a:ext uri="{FF2B5EF4-FFF2-40B4-BE49-F238E27FC236}">
                <a16:creationId xmlns:a16="http://schemas.microsoft.com/office/drawing/2014/main" id="{42A574C1-1337-4910-A95E-516AE97C1FC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27" name="PH_Contents__PH_AgendaItem_Owner___55656">
            <a:extLst>
              <a:ext uri="{FF2B5EF4-FFF2-40B4-BE49-F238E27FC236}">
                <a16:creationId xmlns:a16="http://schemas.microsoft.com/office/drawing/2014/main" id="{1226FF7A-4AF0-46AD-BB7E-A2E89404CE5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26" name="PH_Contents__PH_AgendaItem_No___55656">
            <a:extLst>
              <a:ext uri="{FF2B5EF4-FFF2-40B4-BE49-F238E27FC236}">
                <a16:creationId xmlns:a16="http://schemas.microsoft.com/office/drawing/2014/main" id="{A15EC95F-8448-478A-8F84-2999025ACEB2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5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2265F9A7-2B8C-42CD-9218-7053268B143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4" name="PH_Contents__PH_AgendaItem_Pointer_Current___974178">
            <a:extLst>
              <a:ext uri="{FF2B5EF4-FFF2-40B4-BE49-F238E27FC236}">
                <a16:creationId xmlns:a16="http://schemas.microsoft.com/office/drawing/2014/main" id="{B796B6D5-9B4A-4E22-90C7-C5D8D5536312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0" y="1676400"/>
            <a:ext cx="11175944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3" name="PH_Contents__PH_AgendaItem_Pag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1CE98585-BA5C-4359-886B-A788C34A03D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2" name="PH_Contents__PH_AgendaItem_Duration_Current___974178">
            <a:extLst>
              <a:ext uri="{FF2B5EF4-FFF2-40B4-BE49-F238E27FC236}">
                <a16:creationId xmlns:a16="http://schemas.microsoft.com/office/drawing/2014/main" id="{6A5D0697-408F-49EC-82F6-6A3986C52AD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21" name="PH_Contents__PH_AgendaItem_Slot_Current___974178">
            <a:extLst>
              <a:ext uri="{FF2B5EF4-FFF2-40B4-BE49-F238E27FC236}">
                <a16:creationId xmlns:a16="http://schemas.microsoft.com/office/drawing/2014/main" id="{7CC2DB8C-266F-4B7D-92C8-41C3742653D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09:00-10:00</a:t>
            </a:r>
          </a:p>
        </p:txBody>
      </p:sp>
      <p:sp>
        <p:nvSpPr>
          <p:cNvPr id="220" name="PH_Contents__PH_AgendaItem_Owner_Current___974178">
            <a:extLst>
              <a:ext uri="{FF2B5EF4-FFF2-40B4-BE49-F238E27FC236}">
                <a16:creationId xmlns:a16="http://schemas.microsoft.com/office/drawing/2014/main" id="{09C0DA74-1861-443D-B685-4E54A10593A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John Doe</a:t>
            </a:r>
          </a:p>
        </p:txBody>
      </p:sp>
      <p:sp>
        <p:nvSpPr>
          <p:cNvPr id="219" name="PH_Contents__PH_AgendaItem_No_Current___974178">
            <a:extLst>
              <a:ext uri="{FF2B5EF4-FFF2-40B4-BE49-F238E27FC236}">
                <a16:creationId xmlns:a16="http://schemas.microsoft.com/office/drawing/2014/main" id="{8BB9F444-9852-4B61-8AA2-77311ABAC51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8" name="PH_Contents__PH_AgendaItem_Nam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6B004BD-C4F0-4CF1-9308-E4470D5946C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Initial position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921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235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ointer_Current___623558">
            <a:extLst>
              <a:ext uri="{FF2B5EF4-FFF2-40B4-BE49-F238E27FC236}">
                <a16:creationId xmlns:a16="http://schemas.microsoft.com/office/drawing/2014/main" id="{BA40038A-DD4D-44DC-B051-E186273FB0C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4800600"/>
            <a:ext cx="11175944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9" name="PH_Contents__PH_AgendaItem_Page_Current___623558">
            <a:hlinkClick r:id="rId46" action="ppaction://hlinksldjump"/>
            <a:extLst>
              <a:ext uri="{FF2B5EF4-FFF2-40B4-BE49-F238E27FC236}">
                <a16:creationId xmlns:a16="http://schemas.microsoft.com/office/drawing/2014/main" id="{27E0DC9C-DE73-41CB-A7DD-B353542CEE9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58" name="PH_Contents__PH_AgendaItem_Duration_Current___623558">
            <a:extLst>
              <a:ext uri="{FF2B5EF4-FFF2-40B4-BE49-F238E27FC236}">
                <a16:creationId xmlns:a16="http://schemas.microsoft.com/office/drawing/2014/main" id="{4C09BB2F-D33F-4C34-8D36-C275BF69D27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57" name="PH_Contents__PH_AgendaItem_Slot_Current___623558">
            <a:extLst>
              <a:ext uri="{FF2B5EF4-FFF2-40B4-BE49-F238E27FC236}">
                <a16:creationId xmlns:a16="http://schemas.microsoft.com/office/drawing/2014/main" id="{69FDD03C-B17A-4443-A67C-7BB723E3CCE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10:00-10:30</a:t>
            </a:r>
          </a:p>
        </p:txBody>
      </p:sp>
      <p:sp>
        <p:nvSpPr>
          <p:cNvPr id="256" name="PH_Contents__PH_AgendaItem_Owner_Current___623558">
            <a:extLst>
              <a:ext uri="{FF2B5EF4-FFF2-40B4-BE49-F238E27FC236}">
                <a16:creationId xmlns:a16="http://schemas.microsoft.com/office/drawing/2014/main" id="{2805F870-3658-4AD7-85BF-13D4C9187FDC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Jane Doe</a:t>
            </a:r>
          </a:p>
        </p:txBody>
      </p:sp>
      <p:sp>
        <p:nvSpPr>
          <p:cNvPr id="255" name="PH_Contents__PH_AgendaItem_No_Current___623558">
            <a:extLst>
              <a:ext uri="{FF2B5EF4-FFF2-40B4-BE49-F238E27FC236}">
                <a16:creationId xmlns:a16="http://schemas.microsoft.com/office/drawing/2014/main" id="{8DDFB7DC-11FC-4445-90B9-606690758CC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4" name="PH_Contents__PH_AgendaItem_Name_Current___623558">
            <a:hlinkClick r:id="rId46" action="ppaction://hlinksldjump"/>
            <a:extLst>
              <a:ext uri="{FF2B5EF4-FFF2-40B4-BE49-F238E27FC236}">
                <a16:creationId xmlns:a16="http://schemas.microsoft.com/office/drawing/2014/main" id="{10190576-AED5-4B4F-95DC-B133BAD3343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Solution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3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AA5FFF75-AA25-4687-B9F0-4814E802102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252" name="PH_Contents__PH_AgendaItem_Duration_L3___944331">
            <a:extLst>
              <a:ext uri="{FF2B5EF4-FFF2-40B4-BE49-F238E27FC236}">
                <a16:creationId xmlns:a16="http://schemas.microsoft.com/office/drawing/2014/main" id="{FB5C566A-4538-4058-94D0-C44AFF6FF924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51" name="PH_Contents__PH_AgendaItem_Slot_L3___944331">
            <a:extLst>
              <a:ext uri="{FF2B5EF4-FFF2-40B4-BE49-F238E27FC236}">
                <a16:creationId xmlns:a16="http://schemas.microsoft.com/office/drawing/2014/main" id="{4C98891B-305E-4EF5-A4E1-873610F2B2D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0" name="PH_Contents__PH_AgendaItem_Owner_L3___944331">
            <a:extLst>
              <a:ext uri="{FF2B5EF4-FFF2-40B4-BE49-F238E27FC236}">
                <a16:creationId xmlns:a16="http://schemas.microsoft.com/office/drawing/2014/main" id="{E6065770-C99C-4735-8432-5A73C477505E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9" name="PH_Contents__PH_AgendaItem_No_L3___944331">
            <a:extLst>
              <a:ext uri="{FF2B5EF4-FFF2-40B4-BE49-F238E27FC236}">
                <a16:creationId xmlns:a16="http://schemas.microsoft.com/office/drawing/2014/main" id="{0EB67F99-81EE-4EC3-B201-B277E5789AB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DCE77D7A-04C9-4FB7-8EED-FB4C994D689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47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7F73D9CA-CBE3-4C83-8457-F4D39C1C9A5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46" name="PH_Contents__PH_AgendaItem_Duration_L3___147482">
            <a:extLst>
              <a:ext uri="{FF2B5EF4-FFF2-40B4-BE49-F238E27FC236}">
                <a16:creationId xmlns:a16="http://schemas.microsoft.com/office/drawing/2014/main" id="{3C3D6B27-AB24-4D5E-85BE-2D5CE01A780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5" name="PH_Contents__PH_AgendaItem_Slot_L3___147482">
            <a:extLst>
              <a:ext uri="{FF2B5EF4-FFF2-40B4-BE49-F238E27FC236}">
                <a16:creationId xmlns:a16="http://schemas.microsoft.com/office/drawing/2014/main" id="{293BD772-18E3-4228-A9F5-2089ADB1EE6E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44" name="PH_Contents__PH_AgendaItem_Owner_L3___147482">
            <a:extLst>
              <a:ext uri="{FF2B5EF4-FFF2-40B4-BE49-F238E27FC236}">
                <a16:creationId xmlns:a16="http://schemas.microsoft.com/office/drawing/2014/main" id="{BDAA2210-5653-43FF-A62E-BD43B76F956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3" name="PH_Contents__PH_AgendaItem_No_L3___147482">
            <a:extLst>
              <a:ext uri="{FF2B5EF4-FFF2-40B4-BE49-F238E27FC236}">
                <a16:creationId xmlns:a16="http://schemas.microsoft.com/office/drawing/2014/main" id="{9D679B46-3B3C-4C60-9BE1-ADEA05271DE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4CFC30B5-1FFE-4CFC-A7B7-419F355CB6B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41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2EBD93C1-BDCC-417B-A083-70F1AAC1A80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40" name="PH_Contents__PH_AgendaItem_Duration_L2___895901">
            <a:extLst>
              <a:ext uri="{FF2B5EF4-FFF2-40B4-BE49-F238E27FC236}">
                <a16:creationId xmlns:a16="http://schemas.microsoft.com/office/drawing/2014/main" id="{BB0C9198-7923-4866-8908-241900DE6971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9" name="PH_Contents__PH_AgendaItem_Slot_L2___895901">
            <a:extLst>
              <a:ext uri="{FF2B5EF4-FFF2-40B4-BE49-F238E27FC236}">
                <a16:creationId xmlns:a16="http://schemas.microsoft.com/office/drawing/2014/main" id="{74716057-B3D4-45ED-A677-6DAE969810A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8" name="PH_Contents__PH_AgendaItem_Owner_L2___895901">
            <a:extLst>
              <a:ext uri="{FF2B5EF4-FFF2-40B4-BE49-F238E27FC236}">
                <a16:creationId xmlns:a16="http://schemas.microsoft.com/office/drawing/2014/main" id="{E2DC9496-6223-404D-9838-A565D1F8590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7" name="PH_Contents__PH_AgendaItem_No_L2___895901">
            <a:extLst>
              <a:ext uri="{FF2B5EF4-FFF2-40B4-BE49-F238E27FC236}">
                <a16:creationId xmlns:a16="http://schemas.microsoft.com/office/drawing/2014/main" id="{0A10F51F-CCEC-4219-84D0-6481A78FCFE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6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9C09D19B-54DC-4E5A-8BBA-BEC5CD4D4885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35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DDFC21AB-AA06-426B-9AC8-843916A3076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34" name="PH_Contents__PH_AgendaItem_Duration_L2___28447">
            <a:extLst>
              <a:ext uri="{FF2B5EF4-FFF2-40B4-BE49-F238E27FC236}">
                <a16:creationId xmlns:a16="http://schemas.microsoft.com/office/drawing/2014/main" id="{F972CEBE-BB7A-442E-9401-54742EFC6A4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3" name="PH_Contents__PH_AgendaItem_Slot_L2___28447">
            <a:extLst>
              <a:ext uri="{FF2B5EF4-FFF2-40B4-BE49-F238E27FC236}">
                <a16:creationId xmlns:a16="http://schemas.microsoft.com/office/drawing/2014/main" id="{06C65ECE-AE24-4302-A286-E1CA7DBF493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2" name="PH_Contents__PH_AgendaItem_Owner_L2___28447">
            <a:extLst>
              <a:ext uri="{FF2B5EF4-FFF2-40B4-BE49-F238E27FC236}">
                <a16:creationId xmlns:a16="http://schemas.microsoft.com/office/drawing/2014/main" id="{1E61FF72-724D-4E3F-8E47-DE05F3C4166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1" name="PH_Contents__PH_AgendaItem_No_L2___28447">
            <a:extLst>
              <a:ext uri="{FF2B5EF4-FFF2-40B4-BE49-F238E27FC236}">
                <a16:creationId xmlns:a16="http://schemas.microsoft.com/office/drawing/2014/main" id="{85DB876D-D6D5-4A01-BD28-F07CF9F77F1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0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8CF0A914-4F46-4DD9-A785-2DED823658D7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29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F17DD1EF-A4AF-4C4E-B1E0-33BDCBA783C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8" name="PH_Contents__PH_AgendaItem_Duration___55656">
            <a:extLst>
              <a:ext uri="{FF2B5EF4-FFF2-40B4-BE49-F238E27FC236}">
                <a16:creationId xmlns:a16="http://schemas.microsoft.com/office/drawing/2014/main" id="{4F6146C3-DC07-40D7-A252-488D9D3A42F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7" name="PH_Contents__PH_AgendaItem_Slot___55656">
            <a:extLst>
              <a:ext uri="{FF2B5EF4-FFF2-40B4-BE49-F238E27FC236}">
                <a16:creationId xmlns:a16="http://schemas.microsoft.com/office/drawing/2014/main" id="{09758417-48D4-4FFC-B0EB-2703F50DF2E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26" name="PH_Contents__PH_AgendaItem_Owner___55656">
            <a:extLst>
              <a:ext uri="{FF2B5EF4-FFF2-40B4-BE49-F238E27FC236}">
                <a16:creationId xmlns:a16="http://schemas.microsoft.com/office/drawing/2014/main" id="{4E6326C7-FCE0-4DC9-99CF-914CCC41FB7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25" name="PH_Contents__PH_AgendaItem_No___55656">
            <a:extLst>
              <a:ext uri="{FF2B5EF4-FFF2-40B4-BE49-F238E27FC236}">
                <a16:creationId xmlns:a16="http://schemas.microsoft.com/office/drawing/2014/main" id="{7247DD76-C43B-497F-B61A-8B4007F89B34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4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A65B0D38-F6F8-4055-A410-BFBF1330499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3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03CF56A-E19B-449B-A31A-31D197EB6860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2" name="PH_Contents__PH_AgendaItem_Duration___974178">
            <a:extLst>
              <a:ext uri="{FF2B5EF4-FFF2-40B4-BE49-F238E27FC236}">
                <a16:creationId xmlns:a16="http://schemas.microsoft.com/office/drawing/2014/main" id="{7B2372C4-2D30-4CF3-A0C7-943EE34C1728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1" name="PH_Contents__PH_AgendaItem_Slot___974178">
            <a:extLst>
              <a:ext uri="{FF2B5EF4-FFF2-40B4-BE49-F238E27FC236}">
                <a16:creationId xmlns:a16="http://schemas.microsoft.com/office/drawing/2014/main" id="{8FF128A1-BB13-4392-92B0-1F8C0A5F931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09:00-10:00</a:t>
            </a:r>
          </a:p>
        </p:txBody>
      </p:sp>
      <p:sp>
        <p:nvSpPr>
          <p:cNvPr id="220" name="PH_Contents__PH_AgendaItem_Owner___974178">
            <a:extLst>
              <a:ext uri="{FF2B5EF4-FFF2-40B4-BE49-F238E27FC236}">
                <a16:creationId xmlns:a16="http://schemas.microsoft.com/office/drawing/2014/main" id="{82BC84B2-07B5-4285-816C-E7AD2BA8E84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19" name="PH_Contents__PH_AgendaItem_No___974178">
            <a:extLst>
              <a:ext uri="{FF2B5EF4-FFF2-40B4-BE49-F238E27FC236}">
                <a16:creationId xmlns:a16="http://schemas.microsoft.com/office/drawing/2014/main" id="{CA00CA28-4369-456C-AD8C-ADF137CFDAB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8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2C2693E3-93BF-46C5-87C2-64BF6A96C280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Initial 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87D15-A1C8-46F0-B110-18F31AD0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553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D3D2DF02-D8BC-4EB4-BDD4-7B2AF2C90E52}"/>
              </a:ext>
            </a:extLst>
          </p:cNvPr>
          <p:cNvSpPr/>
          <p:nvPr/>
        </p:nvSpPr>
        <p:spPr>
          <a:xfrm>
            <a:off x="950879" y="2413205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088F5A6B-0819-42D0-9AE9-C74120CC3EC3}"/>
              </a:ext>
            </a:extLst>
          </p:cNvPr>
          <p:cNvSpPr/>
          <p:nvPr/>
        </p:nvSpPr>
        <p:spPr>
          <a:xfrm flipV="1">
            <a:off x="950879" y="3589119"/>
            <a:ext cx="1094737" cy="855677"/>
          </a:xfrm>
          <a:prstGeom prst="triangle">
            <a:avLst/>
          </a:prstGeom>
          <a:noFill/>
          <a:ln w="38100">
            <a:solidFill>
              <a:srgbClr val="70AC48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E45A5F-6C44-41A5-99A2-22A1BDB5A257}"/>
              </a:ext>
            </a:extLst>
          </p:cNvPr>
          <p:cNvSpPr txBox="1"/>
          <p:nvPr/>
        </p:nvSpPr>
        <p:spPr>
          <a:xfrm>
            <a:off x="2262908" y="2807216"/>
            <a:ext cx="882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1: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Representative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slide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displayed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in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file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explorer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(live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preview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E0E57-712A-4C25-B206-7F4886D6AB24}"/>
              </a:ext>
            </a:extLst>
          </p:cNvPr>
          <p:cNvSpPr txBox="1"/>
          <p:nvPr/>
        </p:nvSpPr>
        <p:spPr>
          <a:xfrm>
            <a:off x="2262908" y="3589119"/>
            <a:ext cx="882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Page 3ff: Demo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of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the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layout‘s</a:t>
            </a:r>
            <a:r>
              <a:rPr lang="de-DE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sz="2400" dirty="0" err="1">
                <a:solidFill>
                  <a:schemeClr val="accent3">
                    <a:lumMod val="75000"/>
                  </a:schemeClr>
                </a:solidFill>
              </a:rPr>
              <a:t>appearance</a:t>
            </a:r>
            <a:endParaRPr lang="de-DE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63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AgendaMas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H_Contents__PH_AgendaItem_Page___623558">
            <a:hlinkClick r:id="rId100" action="ppaction://hlinksldjump"/>
            <a:extLst>
              <a:ext uri="{FF2B5EF4-FFF2-40B4-BE49-F238E27FC236}">
                <a16:creationId xmlns:a16="http://schemas.microsoft.com/office/drawing/2014/main" id="{A56CA836-1324-462F-A68B-71801F91358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0" name="PH_Contents__PH_AgendaItem_Duration___623558">
            <a:extLst>
              <a:ext uri="{FF2B5EF4-FFF2-40B4-BE49-F238E27FC236}">
                <a16:creationId xmlns:a16="http://schemas.microsoft.com/office/drawing/2014/main" id="{261FDB5B-C89A-4666-B0D5-C7090DA1C3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9" name="PH_Contents__PH_AgendaItem_Slot___623558">
            <a:extLst>
              <a:ext uri="{FF2B5EF4-FFF2-40B4-BE49-F238E27FC236}">
                <a16:creationId xmlns:a16="http://schemas.microsoft.com/office/drawing/2014/main" id="{CAF81467-C34A-41B2-A621-CFB79AFEFBB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308" name="PH_Contents__PH_AgendaItem_Owner___623558">
            <a:extLst>
              <a:ext uri="{FF2B5EF4-FFF2-40B4-BE49-F238E27FC236}">
                <a16:creationId xmlns:a16="http://schemas.microsoft.com/office/drawing/2014/main" id="{E6341EA9-392B-4591-BC61-B2D200F2965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307" name="PH_Contents__PH_AgendaItem_No___623558">
            <a:extLst>
              <a:ext uri="{FF2B5EF4-FFF2-40B4-BE49-F238E27FC236}">
                <a16:creationId xmlns:a16="http://schemas.microsoft.com/office/drawing/2014/main" id="{E79EF63E-18EF-448D-A2C5-E79FC472F83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6" name="PH_Contents__PH_AgendaItem_Name___623558">
            <a:hlinkClick r:id="rId100" action="ppaction://hlinksldjump"/>
            <a:extLst>
              <a:ext uri="{FF2B5EF4-FFF2-40B4-BE49-F238E27FC236}">
                <a16:creationId xmlns:a16="http://schemas.microsoft.com/office/drawing/2014/main" id="{C96FD137-AFF5-49E0-BA7F-76A230ED4B6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5" name="PH_Contents__PH_AgendaItem_Page_L3___944331">
            <a:hlinkClick r:id="rId101" action="ppaction://hlinksldjump"/>
            <a:extLst>
              <a:ext uri="{FF2B5EF4-FFF2-40B4-BE49-F238E27FC236}">
                <a16:creationId xmlns:a16="http://schemas.microsoft.com/office/drawing/2014/main" id="{CC4414B6-F182-42B6-B24D-8E5D4DE0DE4D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304" name="PH_Contents__PH_AgendaItem_Duration_L3___944331">
            <a:extLst>
              <a:ext uri="{FF2B5EF4-FFF2-40B4-BE49-F238E27FC236}">
                <a16:creationId xmlns:a16="http://schemas.microsoft.com/office/drawing/2014/main" id="{79A7FF64-8384-4DFE-A679-07B776228202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303" name="PH_Contents__PH_AgendaItem_Slot_L3___944331">
            <a:extLst>
              <a:ext uri="{FF2B5EF4-FFF2-40B4-BE49-F238E27FC236}">
                <a16:creationId xmlns:a16="http://schemas.microsoft.com/office/drawing/2014/main" id="{71EBFF87-E8BE-41FF-A241-85D343EC3EA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302" name="PH_Contents__PH_AgendaItem_Owner_L3___944331">
            <a:extLst>
              <a:ext uri="{FF2B5EF4-FFF2-40B4-BE49-F238E27FC236}">
                <a16:creationId xmlns:a16="http://schemas.microsoft.com/office/drawing/2014/main" id="{2FA03993-A756-4B85-9637-EEFF90179B3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301" name="PH_Contents__PH_AgendaItem_No_L3___944331">
            <a:extLst>
              <a:ext uri="{FF2B5EF4-FFF2-40B4-BE49-F238E27FC236}">
                <a16:creationId xmlns:a16="http://schemas.microsoft.com/office/drawing/2014/main" id="{01AA1F60-5B38-4A78-82F3-7126D58DC428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00" name="PH_Contents__PH_AgendaItem_Name_L3___944331">
            <a:hlinkClick r:id="rId101" action="ppaction://hlinksldjump"/>
            <a:extLst>
              <a:ext uri="{FF2B5EF4-FFF2-40B4-BE49-F238E27FC236}">
                <a16:creationId xmlns:a16="http://schemas.microsoft.com/office/drawing/2014/main" id="{C3CEA642-099B-4C1A-8846-4F8D4D0BBD6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99" name="PH_Contents__PH_AgendaItem_Page_L3___147482">
            <a:hlinkClick r:id="rId102" action="ppaction://hlinksldjump"/>
            <a:extLst>
              <a:ext uri="{FF2B5EF4-FFF2-40B4-BE49-F238E27FC236}">
                <a16:creationId xmlns:a16="http://schemas.microsoft.com/office/drawing/2014/main" id="{B8A8352D-C4D0-4995-917E-07897058828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98" name="PH_Contents__PH_AgendaItem_Duration_L3___147482">
            <a:extLst>
              <a:ext uri="{FF2B5EF4-FFF2-40B4-BE49-F238E27FC236}">
                <a16:creationId xmlns:a16="http://schemas.microsoft.com/office/drawing/2014/main" id="{690F7344-7FAE-43BC-84DC-65803AB755A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97" name="PH_Contents__PH_AgendaItem_Slot_L3___147482">
            <a:extLst>
              <a:ext uri="{FF2B5EF4-FFF2-40B4-BE49-F238E27FC236}">
                <a16:creationId xmlns:a16="http://schemas.microsoft.com/office/drawing/2014/main" id="{953E0278-B332-4121-8A3D-5DF23FA8C87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96" name="PH_Contents__PH_AgendaItem_Owner_L3___147482">
            <a:extLst>
              <a:ext uri="{FF2B5EF4-FFF2-40B4-BE49-F238E27FC236}">
                <a16:creationId xmlns:a16="http://schemas.microsoft.com/office/drawing/2014/main" id="{C104E794-1F96-46E1-83FA-BDA9E4BFB8AF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95" name="PH_Contents__PH_AgendaItem_No_L3___147482">
            <a:extLst>
              <a:ext uri="{FF2B5EF4-FFF2-40B4-BE49-F238E27FC236}">
                <a16:creationId xmlns:a16="http://schemas.microsoft.com/office/drawing/2014/main" id="{2BCEEF34-C291-481C-BE38-29FE2199F1D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4" name="PH_Contents__PH_AgendaItem_Name_L3___147482">
            <a:hlinkClick r:id="rId102" action="ppaction://hlinksldjump"/>
            <a:extLst>
              <a:ext uri="{FF2B5EF4-FFF2-40B4-BE49-F238E27FC236}">
                <a16:creationId xmlns:a16="http://schemas.microsoft.com/office/drawing/2014/main" id="{93A56FD1-9589-4A69-8A49-8E7DBF95581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93" name="PH_Contents__PH_AgendaItem_Page_L2___895901">
            <a:hlinkClick r:id="rId103" action="ppaction://hlinksldjump"/>
            <a:extLst>
              <a:ext uri="{FF2B5EF4-FFF2-40B4-BE49-F238E27FC236}">
                <a16:creationId xmlns:a16="http://schemas.microsoft.com/office/drawing/2014/main" id="{676A614B-59F5-4CF0-850B-AB44D7BF51B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92" name="PH_Contents__PH_AgendaItem_Duration_L2___895901">
            <a:extLst>
              <a:ext uri="{FF2B5EF4-FFF2-40B4-BE49-F238E27FC236}">
                <a16:creationId xmlns:a16="http://schemas.microsoft.com/office/drawing/2014/main" id="{9E4577CD-8FB7-4525-A368-C60213B12548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91" name="PH_Contents__PH_AgendaItem_Slot_L2___895901">
            <a:extLst>
              <a:ext uri="{FF2B5EF4-FFF2-40B4-BE49-F238E27FC236}">
                <a16:creationId xmlns:a16="http://schemas.microsoft.com/office/drawing/2014/main" id="{C21E1C58-E10C-45AE-88F9-B0875659D82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0" name="PH_Contents__PH_AgendaItem_Owner_L2___895901">
            <a:extLst>
              <a:ext uri="{FF2B5EF4-FFF2-40B4-BE49-F238E27FC236}">
                <a16:creationId xmlns:a16="http://schemas.microsoft.com/office/drawing/2014/main" id="{517A8093-1B0C-4328-A6EC-AA64F9D70A6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89" name="PH_Contents__PH_AgendaItem_No_L2___895901">
            <a:extLst>
              <a:ext uri="{FF2B5EF4-FFF2-40B4-BE49-F238E27FC236}">
                <a16:creationId xmlns:a16="http://schemas.microsoft.com/office/drawing/2014/main" id="{4C25CBD8-E420-4AE0-9630-7D36FB83653A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8" name="PH_Contents__PH_AgendaItem_Name_L2___895901">
            <a:hlinkClick r:id="rId103" action="ppaction://hlinksldjump"/>
            <a:extLst>
              <a:ext uri="{FF2B5EF4-FFF2-40B4-BE49-F238E27FC236}">
                <a16:creationId xmlns:a16="http://schemas.microsoft.com/office/drawing/2014/main" id="{31364E2A-0BB6-4EC3-BBD8-A5A77BDCB5E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87" name="PH_Contents__PH_AgendaItem_Page_L2___28447">
            <a:hlinkClick r:id="rId104" action="ppaction://hlinksldjump"/>
            <a:extLst>
              <a:ext uri="{FF2B5EF4-FFF2-40B4-BE49-F238E27FC236}">
                <a16:creationId xmlns:a16="http://schemas.microsoft.com/office/drawing/2014/main" id="{E26673F6-49CE-46BC-BD9B-6797A5DF8AE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86" name="PH_Contents__PH_AgendaItem_Duration_L2___28447">
            <a:extLst>
              <a:ext uri="{FF2B5EF4-FFF2-40B4-BE49-F238E27FC236}">
                <a16:creationId xmlns:a16="http://schemas.microsoft.com/office/drawing/2014/main" id="{30709496-A87A-475E-AC11-112F4873CEF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85" name="PH_Contents__PH_AgendaItem_Slot_L2___28447">
            <a:extLst>
              <a:ext uri="{FF2B5EF4-FFF2-40B4-BE49-F238E27FC236}">
                <a16:creationId xmlns:a16="http://schemas.microsoft.com/office/drawing/2014/main" id="{27F14CBE-CDD0-46B6-89F9-B6EF29BA502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4" name="PH_Contents__PH_AgendaItem_Owner_L2___28447">
            <a:extLst>
              <a:ext uri="{FF2B5EF4-FFF2-40B4-BE49-F238E27FC236}">
                <a16:creationId xmlns:a16="http://schemas.microsoft.com/office/drawing/2014/main" id="{DE26C376-B6A0-41F3-9F2E-24831137A53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83" name="PH_Contents__PH_AgendaItem_No_L2___28447">
            <a:extLst>
              <a:ext uri="{FF2B5EF4-FFF2-40B4-BE49-F238E27FC236}">
                <a16:creationId xmlns:a16="http://schemas.microsoft.com/office/drawing/2014/main" id="{ACAE4574-6B79-4E14-9D34-DD8190FF46FD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2" name="PH_Contents__PH_AgendaItem_Name_L2___28447">
            <a:hlinkClick r:id="rId104" action="ppaction://hlinksldjump"/>
            <a:extLst>
              <a:ext uri="{FF2B5EF4-FFF2-40B4-BE49-F238E27FC236}">
                <a16:creationId xmlns:a16="http://schemas.microsoft.com/office/drawing/2014/main" id="{E0BF962A-4771-4733-A278-C4B36744F140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81" name="PH_Contents__PH_AgendaItem_Page___55656">
            <a:hlinkClick r:id="rId105" action="ppaction://hlinksldjump"/>
            <a:extLst>
              <a:ext uri="{FF2B5EF4-FFF2-40B4-BE49-F238E27FC236}">
                <a16:creationId xmlns:a16="http://schemas.microsoft.com/office/drawing/2014/main" id="{C6D8927F-058B-4856-8DA9-496A8D2A5D9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0" name="PH_Contents__PH_AgendaItem_Duration___55656">
            <a:extLst>
              <a:ext uri="{FF2B5EF4-FFF2-40B4-BE49-F238E27FC236}">
                <a16:creationId xmlns:a16="http://schemas.microsoft.com/office/drawing/2014/main" id="{B50CE4E9-C395-421E-80BA-98725A37A494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9" name="PH_Contents__PH_AgendaItem_Slot___55656">
            <a:extLst>
              <a:ext uri="{FF2B5EF4-FFF2-40B4-BE49-F238E27FC236}">
                <a16:creationId xmlns:a16="http://schemas.microsoft.com/office/drawing/2014/main" id="{F86D403C-4DF1-4E99-AC80-9D80F07BD68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78" name="PH_Contents__PH_AgendaItem_Owner___55656">
            <a:extLst>
              <a:ext uri="{FF2B5EF4-FFF2-40B4-BE49-F238E27FC236}">
                <a16:creationId xmlns:a16="http://schemas.microsoft.com/office/drawing/2014/main" id="{413625A4-19C7-4EC6-9EF4-BF68D230279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77" name="PH_Contents__PH_AgendaItem_No___55656">
            <a:extLst>
              <a:ext uri="{FF2B5EF4-FFF2-40B4-BE49-F238E27FC236}">
                <a16:creationId xmlns:a16="http://schemas.microsoft.com/office/drawing/2014/main" id="{BB7C7593-5C88-4EE3-9120-EB7A4D206C74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6" name="PH_Contents__PH_AgendaItem_Name___55656">
            <a:hlinkClick r:id="rId105" action="ppaction://hlinksldjump"/>
            <a:extLst>
              <a:ext uri="{FF2B5EF4-FFF2-40B4-BE49-F238E27FC236}">
                <a16:creationId xmlns:a16="http://schemas.microsoft.com/office/drawing/2014/main" id="{16D31BD3-1F38-440B-B950-56593D34DCA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5" name="PH_Contents__PH_AgendaItem_Page___974178">
            <a:hlinkClick r:id="rId106" action="ppaction://hlinksldjump"/>
            <a:extLst>
              <a:ext uri="{FF2B5EF4-FFF2-40B4-BE49-F238E27FC236}">
                <a16:creationId xmlns:a16="http://schemas.microsoft.com/office/drawing/2014/main" id="{13A97204-442F-479A-9607-356096C64683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4" name="PH_Contents__PH_AgendaItem_Duration___974178">
            <a:extLst>
              <a:ext uri="{FF2B5EF4-FFF2-40B4-BE49-F238E27FC236}">
                <a16:creationId xmlns:a16="http://schemas.microsoft.com/office/drawing/2014/main" id="{A9B9B6A2-D061-4D3E-B941-9164DCECCFA1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3" name="PH_Contents__PH_AgendaItem_Slot___974178">
            <a:extLst>
              <a:ext uri="{FF2B5EF4-FFF2-40B4-BE49-F238E27FC236}">
                <a16:creationId xmlns:a16="http://schemas.microsoft.com/office/drawing/2014/main" id="{055B1DDF-07CE-43F5-ADE5-04DD89BB651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09:00-10:00</a:t>
            </a:r>
          </a:p>
        </p:txBody>
      </p:sp>
      <p:sp>
        <p:nvSpPr>
          <p:cNvPr id="272" name="PH_Contents__PH_AgendaItem_Owner___974178">
            <a:extLst>
              <a:ext uri="{FF2B5EF4-FFF2-40B4-BE49-F238E27FC236}">
                <a16:creationId xmlns:a16="http://schemas.microsoft.com/office/drawing/2014/main" id="{D11D2C34-C31D-4D36-9693-5D9CD5AC1A7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71" name="PH_Contents__PH_AgendaItem_No___974178">
            <a:extLst>
              <a:ext uri="{FF2B5EF4-FFF2-40B4-BE49-F238E27FC236}">
                <a16:creationId xmlns:a16="http://schemas.microsoft.com/office/drawing/2014/main" id="{DDEEDD8C-1848-48E5-8064-D053A26F82A1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70" name="PH_Contents__PH_AgendaItem_Name___974178">
            <a:hlinkClick r:id="rId106" action="ppaction://hlinksldjump"/>
            <a:extLst>
              <a:ext uri="{FF2B5EF4-FFF2-40B4-BE49-F238E27FC236}">
                <a16:creationId xmlns:a16="http://schemas.microsoft.com/office/drawing/2014/main" id="{83A18387-BD82-438C-8731-888CB68E02A8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Initial 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PH_AgendaItem_Highlight_Instruction1" hidden="1"/>
          <p:cNvSpPr/>
          <p:nvPr>
            <p:custDataLst>
              <p:tags r:id="rId44"/>
            </p:custDataLst>
          </p:nvPr>
        </p:nvSpPr>
        <p:spPr>
          <a:xfrm>
            <a:off x="12319000" y="1905000"/>
            <a:ext cx="3175000" cy="2794000"/>
          </a:xfrm>
          <a:prstGeom prst="rect">
            <a:avLst/>
          </a:prstGeom>
          <a:noFill/>
          <a:ln w="1079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1E1E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rgbClr val="FF66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000000"/>
                </a:solidFill>
              </a:rPr>
              <a:t>Each row of boxes represent a level of your agenda outline: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  Header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</a:t>
            </a:r>
          </a:p>
          <a:p>
            <a:r>
              <a:rPr lang="en-US" sz="1200">
                <a:solidFill>
                  <a:srgbClr val="000000"/>
                </a:solidFill>
              </a:rPr>
              <a:t>  1. = Level 1 -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</a:t>
            </a:r>
          </a:p>
          <a:p>
            <a:r>
              <a:rPr lang="en-US" sz="1200">
                <a:solidFill>
                  <a:srgbClr val="000000"/>
                </a:solidFill>
              </a:rPr>
              <a:t>     1.1 = Level 2 - highlighted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</a:t>
            </a:r>
          </a:p>
          <a:p>
            <a:r>
              <a:rPr lang="en-US" sz="1200">
                <a:solidFill>
                  <a:srgbClr val="000000"/>
                </a:solidFill>
              </a:rPr>
              <a:t>        1.1.1 = Level 3 - highlighted</a:t>
            </a:r>
          </a:p>
          <a:p>
            <a:endParaRPr lang="en-US" sz="1200">
              <a:solidFill>
                <a:srgbClr val="000000"/>
              </a:solidFill>
            </a:endParaRPr>
          </a:p>
          <a:p>
            <a:endParaRPr lang="en-US" sz="1200">
              <a:solidFill>
                <a:srgbClr val="000000"/>
              </a:solidFill>
            </a:endParaRPr>
          </a:p>
          <a:p>
            <a:r>
              <a:rPr lang="en-US" sz="1200">
                <a:solidFill>
                  <a:srgbClr val="000000"/>
                </a:solidFill>
              </a:rPr>
              <a:t>The grey boxes without text can be used to highlight the current chapter.</a:t>
            </a:r>
          </a:p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00" name="Title 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PH_AgendaItem_No_Header" hidden="1"/>
          <p:cNvSpPr/>
          <p:nvPr>
            <p:custDataLst>
              <p:tags r:id="rId45"/>
            </p:custDataLst>
          </p:nvPr>
        </p:nvSpPr>
        <p:spPr>
          <a:xfrm>
            <a:off x="12838611" y="1587500"/>
            <a:ext cx="508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dirty="0">
                <a:solidFill>
                  <a:srgbClr val="FFFFFF"/>
                </a:solidFill>
              </a:rPr>
              <a:t>#</a:t>
            </a:r>
          </a:p>
        </p:txBody>
      </p:sp>
      <p:sp>
        <p:nvSpPr>
          <p:cNvPr id="5" name="PH_AgendaItem_Name_Header" hidden="1"/>
          <p:cNvSpPr/>
          <p:nvPr>
            <p:custDataLst>
              <p:tags r:id="rId46"/>
            </p:custDataLst>
          </p:nvPr>
        </p:nvSpPr>
        <p:spPr>
          <a:xfrm>
            <a:off x="13410111" y="1568450"/>
            <a:ext cx="6350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Item Name</a:t>
            </a:r>
          </a:p>
        </p:txBody>
      </p:sp>
      <p:sp>
        <p:nvSpPr>
          <p:cNvPr id="6" name="PH_AgendaItem_Owner_Header" hidden="1"/>
          <p:cNvSpPr/>
          <p:nvPr>
            <p:custDataLst>
              <p:tags r:id="rId47"/>
            </p:custDataLst>
          </p:nvPr>
        </p:nvSpPr>
        <p:spPr>
          <a:xfrm>
            <a:off x="198109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>
                <a:solidFill>
                  <a:srgbClr val="FFFFFF"/>
                </a:solidFill>
              </a:rPr>
              <a:t>Owner</a:t>
            </a:r>
          </a:p>
        </p:txBody>
      </p:sp>
      <p:sp>
        <p:nvSpPr>
          <p:cNvPr id="7" name="PH_AgendaItem_Slot_Header" hidden="1"/>
          <p:cNvSpPr/>
          <p:nvPr>
            <p:custDataLst>
              <p:tags r:id="rId48"/>
            </p:custDataLst>
          </p:nvPr>
        </p:nvSpPr>
        <p:spPr>
          <a:xfrm>
            <a:off x="21004711" y="1568450"/>
            <a:ext cx="1143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Slot</a:t>
            </a:r>
          </a:p>
        </p:txBody>
      </p:sp>
      <p:sp>
        <p:nvSpPr>
          <p:cNvPr id="8" name="PH_AgendaItem_Duration_Header" hidden="1"/>
          <p:cNvSpPr/>
          <p:nvPr>
            <p:custDataLst>
              <p:tags r:id="rId49"/>
            </p:custDataLst>
          </p:nvPr>
        </p:nvSpPr>
        <p:spPr>
          <a:xfrm>
            <a:off x="221531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Span</a:t>
            </a:r>
          </a:p>
        </p:txBody>
      </p:sp>
      <p:sp>
        <p:nvSpPr>
          <p:cNvPr id="9" name="PH_AgendaItem_Page_Header" hidden="1"/>
          <p:cNvSpPr/>
          <p:nvPr>
            <p:custDataLst>
              <p:tags r:id="rId50"/>
            </p:custDataLst>
          </p:nvPr>
        </p:nvSpPr>
        <p:spPr>
          <a:xfrm>
            <a:off x="22838954" y="1568450"/>
            <a:ext cx="635000" cy="3175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rgbClr val="FFFFFF"/>
                </a:solidFill>
              </a:rPr>
              <a:t>Page</a:t>
            </a:r>
          </a:p>
        </p:txBody>
      </p:sp>
      <p:sp>
        <p:nvSpPr>
          <p:cNvPr id="10" name="PH_AgendaItem_Pointer" hidden="1"/>
          <p:cNvSpPr/>
          <p:nvPr>
            <p:custDataLst>
              <p:tags r:id="rId51"/>
            </p:custDataLst>
          </p:nvPr>
        </p:nvSpPr>
        <p:spPr>
          <a:xfrm>
            <a:off x="15404737" y="2222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17" name="PH_AgendaItem_Pointer_Current" hidden="1"/>
          <p:cNvSpPr/>
          <p:nvPr>
            <p:custDataLst>
              <p:tags r:id="rId52"/>
            </p:custDataLst>
          </p:nvPr>
        </p:nvSpPr>
        <p:spPr>
          <a:xfrm>
            <a:off x="0" y="2202535"/>
            <a:ext cx="11175944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" name="PH_AgendaItem_Pointer_L2" hidden="1"/>
          <p:cNvSpPr/>
          <p:nvPr>
            <p:custDataLst>
              <p:tags r:id="rId53"/>
            </p:custDataLst>
          </p:nvPr>
        </p:nvSpPr>
        <p:spPr>
          <a:xfrm>
            <a:off x="15404737" y="2984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31" name="PH_AgendaItem_Pointer_L2_Current" hidden="1"/>
          <p:cNvSpPr/>
          <p:nvPr>
            <p:custDataLst>
              <p:tags r:id="rId54"/>
            </p:custDataLst>
          </p:nvPr>
        </p:nvSpPr>
        <p:spPr>
          <a:xfrm>
            <a:off x="1" y="3259810"/>
            <a:ext cx="11218528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38" name="PH_AgendaItem_Pointer_L3" hidden="1"/>
          <p:cNvSpPr/>
          <p:nvPr>
            <p:custDataLst>
              <p:tags r:id="rId55"/>
            </p:custDataLst>
          </p:nvPr>
        </p:nvSpPr>
        <p:spPr>
          <a:xfrm>
            <a:off x="15404737" y="3746500"/>
            <a:ext cx="432526" cy="3683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E1E1E1"/>
              </a:solidFill>
            </a:endParaRPr>
          </a:p>
        </p:txBody>
      </p:sp>
      <p:sp>
        <p:nvSpPr>
          <p:cNvPr id="45" name="PH_AgendaItem_Pointer_L3_Current" hidden="1"/>
          <p:cNvSpPr/>
          <p:nvPr>
            <p:custDataLst>
              <p:tags r:id="rId56"/>
            </p:custDataLst>
          </p:nvPr>
        </p:nvSpPr>
        <p:spPr>
          <a:xfrm>
            <a:off x="-1" y="4202785"/>
            <a:ext cx="11258551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1" name="PH_AgendaItem_No" hidden="1"/>
          <p:cNvSpPr/>
          <p:nvPr>
            <p:custDataLst>
              <p:tags r:id="rId57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</a:t>
            </a:r>
          </a:p>
        </p:txBody>
      </p:sp>
      <p:sp>
        <p:nvSpPr>
          <p:cNvPr id="12" name="PH_AgendaItem_Name" hidden="1"/>
          <p:cNvSpPr/>
          <p:nvPr>
            <p:custDataLst>
              <p:tags r:id="rId58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Item Name</a:t>
            </a:r>
          </a:p>
        </p:txBody>
      </p:sp>
      <p:sp>
        <p:nvSpPr>
          <p:cNvPr id="13" name="PH_AgendaItem_Owner" hidden="1"/>
          <p:cNvSpPr/>
          <p:nvPr>
            <p:custDataLst>
              <p:tags r:id="rId59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Owner</a:t>
            </a:r>
          </a:p>
        </p:txBody>
      </p:sp>
      <p:sp>
        <p:nvSpPr>
          <p:cNvPr id="14" name="PH_AgendaItem_Slot" hidden="1"/>
          <p:cNvSpPr/>
          <p:nvPr>
            <p:custDataLst>
              <p:tags r:id="rId60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Slot</a:t>
            </a:r>
          </a:p>
        </p:txBody>
      </p:sp>
      <p:sp>
        <p:nvSpPr>
          <p:cNvPr id="15" name="PH_AgendaItem_Duration" hidden="1"/>
          <p:cNvSpPr/>
          <p:nvPr>
            <p:custDataLst>
              <p:tags r:id="rId61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Span</a:t>
            </a:r>
          </a:p>
        </p:txBody>
      </p:sp>
      <p:sp>
        <p:nvSpPr>
          <p:cNvPr id="16" name="PH_AgendaItem_Page" hidden="1"/>
          <p:cNvSpPr/>
          <p:nvPr>
            <p:custDataLst>
              <p:tags r:id="rId62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Page</a:t>
            </a:r>
          </a:p>
        </p:txBody>
      </p:sp>
      <p:sp>
        <p:nvSpPr>
          <p:cNvPr id="18" name="PH_AgendaItem_No_Current" hidden="1"/>
          <p:cNvSpPr/>
          <p:nvPr>
            <p:custDataLst>
              <p:tags r:id="rId63"/>
            </p:custDataLst>
          </p:nvPr>
        </p:nvSpPr>
        <p:spPr>
          <a:xfrm>
            <a:off x="527050" y="216761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19" name="PH_AgendaItem_Name_Current" hidden="1"/>
          <p:cNvSpPr/>
          <p:nvPr>
            <p:custDataLst>
              <p:tags r:id="rId64"/>
            </p:custDataLst>
          </p:nvPr>
        </p:nvSpPr>
        <p:spPr>
          <a:xfrm>
            <a:off x="971552" y="216761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/>
                </a:solidFill>
              </a:rPr>
              <a:t>Item Name</a:t>
            </a:r>
          </a:p>
        </p:txBody>
      </p:sp>
      <p:sp>
        <p:nvSpPr>
          <p:cNvPr id="20" name="PH_AgendaItem_Owner_Current" hidden="1"/>
          <p:cNvSpPr/>
          <p:nvPr>
            <p:custDataLst>
              <p:tags r:id="rId65"/>
            </p:custDataLst>
          </p:nvPr>
        </p:nvSpPr>
        <p:spPr>
          <a:xfrm>
            <a:off x="6804479" y="216761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Owner</a:t>
            </a:r>
          </a:p>
        </p:txBody>
      </p:sp>
      <p:sp>
        <p:nvSpPr>
          <p:cNvPr id="21" name="PH_AgendaItem_Slot_Current" hidden="1"/>
          <p:cNvSpPr/>
          <p:nvPr>
            <p:custDataLst>
              <p:tags r:id="rId66"/>
            </p:custDataLst>
          </p:nvPr>
        </p:nvSpPr>
        <p:spPr>
          <a:xfrm>
            <a:off x="8019688" y="216761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Slot</a:t>
            </a:r>
          </a:p>
        </p:txBody>
      </p:sp>
      <p:sp>
        <p:nvSpPr>
          <p:cNvPr id="22" name="PH_AgendaItem_Duration_Current" hidden="1"/>
          <p:cNvSpPr/>
          <p:nvPr>
            <p:custDataLst>
              <p:tags r:id="rId67"/>
            </p:custDataLst>
          </p:nvPr>
        </p:nvSpPr>
        <p:spPr>
          <a:xfrm>
            <a:off x="9759951" y="216761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Span</a:t>
            </a:r>
          </a:p>
        </p:txBody>
      </p:sp>
      <p:sp>
        <p:nvSpPr>
          <p:cNvPr id="23" name="PH_AgendaItem_Page_Current" hidden="1"/>
          <p:cNvSpPr/>
          <p:nvPr>
            <p:custDataLst>
              <p:tags r:id="rId68"/>
            </p:custDataLst>
          </p:nvPr>
        </p:nvSpPr>
        <p:spPr>
          <a:xfrm>
            <a:off x="10539757" y="216761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25" name="PH_AgendaItem_No_L2" hidden="1"/>
          <p:cNvSpPr/>
          <p:nvPr>
            <p:custDataLst>
              <p:tags r:id="rId69"/>
            </p:custDataLst>
          </p:nvPr>
        </p:nvSpPr>
        <p:spPr>
          <a:xfrm>
            <a:off x="1036139" y="268422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</a:t>
            </a:r>
          </a:p>
        </p:txBody>
      </p:sp>
      <p:sp>
        <p:nvSpPr>
          <p:cNvPr id="26" name="PH_AgendaItem_Name_L2" hidden="1"/>
          <p:cNvSpPr/>
          <p:nvPr>
            <p:custDataLst>
              <p:tags r:id="rId70"/>
            </p:custDataLst>
          </p:nvPr>
        </p:nvSpPr>
        <p:spPr>
          <a:xfrm>
            <a:off x="1633040" y="268422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Item Name</a:t>
            </a:r>
          </a:p>
        </p:txBody>
      </p:sp>
      <p:sp>
        <p:nvSpPr>
          <p:cNvPr id="27" name="PH_AgendaItem_Owner_L2" hidden="1"/>
          <p:cNvSpPr/>
          <p:nvPr>
            <p:custDataLst>
              <p:tags r:id="rId71"/>
            </p:custDataLst>
          </p:nvPr>
        </p:nvSpPr>
        <p:spPr>
          <a:xfrm>
            <a:off x="6804479" y="268422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Owner</a:t>
            </a:r>
          </a:p>
        </p:txBody>
      </p:sp>
      <p:sp>
        <p:nvSpPr>
          <p:cNvPr id="28" name="PH_AgendaItem_Slot_L2" hidden="1"/>
          <p:cNvSpPr/>
          <p:nvPr>
            <p:custDataLst>
              <p:tags r:id="rId72"/>
            </p:custDataLst>
          </p:nvPr>
        </p:nvSpPr>
        <p:spPr>
          <a:xfrm>
            <a:off x="8019688" y="268422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Slot</a:t>
            </a:r>
          </a:p>
        </p:txBody>
      </p:sp>
      <p:sp>
        <p:nvSpPr>
          <p:cNvPr id="29" name="PH_AgendaItem_Duration_L2" hidden="1"/>
          <p:cNvSpPr/>
          <p:nvPr>
            <p:custDataLst>
              <p:tags r:id="rId73"/>
            </p:custDataLst>
          </p:nvPr>
        </p:nvSpPr>
        <p:spPr>
          <a:xfrm>
            <a:off x="9759951" y="268422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Span</a:t>
            </a:r>
          </a:p>
        </p:txBody>
      </p:sp>
      <p:sp>
        <p:nvSpPr>
          <p:cNvPr id="30" name="PH_AgendaItem_Page_L2" hidden="1"/>
          <p:cNvSpPr/>
          <p:nvPr>
            <p:custDataLst>
              <p:tags r:id="rId74"/>
            </p:custDataLst>
          </p:nvPr>
        </p:nvSpPr>
        <p:spPr>
          <a:xfrm>
            <a:off x="10539757" y="268422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Page</a:t>
            </a:r>
          </a:p>
        </p:txBody>
      </p:sp>
      <p:sp>
        <p:nvSpPr>
          <p:cNvPr id="32" name="PH_AgendaItem_No_L2_Current" hidden="1"/>
          <p:cNvSpPr/>
          <p:nvPr>
            <p:custDataLst>
              <p:tags r:id="rId75"/>
            </p:custDataLst>
          </p:nvPr>
        </p:nvSpPr>
        <p:spPr>
          <a:xfrm>
            <a:off x="986429" y="3200831"/>
            <a:ext cx="55445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33" name="PH_AgendaItem_Name_L2_Current" hidden="1"/>
          <p:cNvSpPr/>
          <p:nvPr>
            <p:custDataLst>
              <p:tags r:id="rId76"/>
            </p:custDataLst>
          </p:nvPr>
        </p:nvSpPr>
        <p:spPr>
          <a:xfrm>
            <a:off x="1633040" y="3200831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Item Name</a:t>
            </a:r>
          </a:p>
        </p:txBody>
      </p:sp>
      <p:sp>
        <p:nvSpPr>
          <p:cNvPr id="34" name="PH_AgendaItem_Owner_L2_Current" hidden="1"/>
          <p:cNvSpPr/>
          <p:nvPr>
            <p:custDataLst>
              <p:tags r:id="rId77"/>
            </p:custDataLst>
          </p:nvPr>
        </p:nvSpPr>
        <p:spPr>
          <a:xfrm>
            <a:off x="6804479" y="3200831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Owner</a:t>
            </a:r>
          </a:p>
        </p:txBody>
      </p:sp>
      <p:sp>
        <p:nvSpPr>
          <p:cNvPr id="35" name="PH_AgendaItem_Slot_L2_Current" hidden="1"/>
          <p:cNvSpPr/>
          <p:nvPr>
            <p:custDataLst>
              <p:tags r:id="rId78"/>
            </p:custDataLst>
          </p:nvPr>
        </p:nvSpPr>
        <p:spPr>
          <a:xfrm>
            <a:off x="8019688" y="3200831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Slot</a:t>
            </a:r>
          </a:p>
        </p:txBody>
      </p:sp>
      <p:sp>
        <p:nvSpPr>
          <p:cNvPr id="36" name="PH_AgendaItem_Duration_L2_Current" hidden="1"/>
          <p:cNvSpPr/>
          <p:nvPr>
            <p:custDataLst>
              <p:tags r:id="rId79"/>
            </p:custDataLst>
          </p:nvPr>
        </p:nvSpPr>
        <p:spPr>
          <a:xfrm>
            <a:off x="9759951" y="3200831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Span</a:t>
            </a:r>
          </a:p>
        </p:txBody>
      </p:sp>
      <p:sp>
        <p:nvSpPr>
          <p:cNvPr id="37" name="PH_AgendaItem_Page_L2_Current" hidden="1"/>
          <p:cNvSpPr/>
          <p:nvPr>
            <p:custDataLst>
              <p:tags r:id="rId80"/>
            </p:custDataLst>
          </p:nvPr>
        </p:nvSpPr>
        <p:spPr>
          <a:xfrm>
            <a:off x="10539757" y="3200831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39" name="PH_AgendaItem_No_L3" hidden="1"/>
          <p:cNvSpPr/>
          <p:nvPr>
            <p:custDataLst>
              <p:tags r:id="rId81"/>
            </p:custDataLst>
          </p:nvPr>
        </p:nvSpPr>
        <p:spPr>
          <a:xfrm>
            <a:off x="1667878" y="3631339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#</a:t>
            </a:r>
          </a:p>
        </p:txBody>
      </p:sp>
      <p:sp>
        <p:nvSpPr>
          <p:cNvPr id="40" name="PH_AgendaItem_Name_L3" hidden="1"/>
          <p:cNvSpPr/>
          <p:nvPr>
            <p:custDataLst>
              <p:tags r:id="rId82"/>
            </p:custDataLst>
          </p:nvPr>
        </p:nvSpPr>
        <p:spPr>
          <a:xfrm>
            <a:off x="2415360" y="3631339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Item Name</a:t>
            </a:r>
          </a:p>
        </p:txBody>
      </p:sp>
      <p:sp>
        <p:nvSpPr>
          <p:cNvPr id="41" name="PH_AgendaItem_Owner_L3" hidden="1"/>
          <p:cNvSpPr/>
          <p:nvPr>
            <p:custDataLst>
              <p:tags r:id="rId83"/>
            </p:custDataLst>
          </p:nvPr>
        </p:nvSpPr>
        <p:spPr>
          <a:xfrm>
            <a:off x="6804479" y="3717441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Owner</a:t>
            </a:r>
          </a:p>
        </p:txBody>
      </p:sp>
      <p:sp>
        <p:nvSpPr>
          <p:cNvPr id="42" name="PH_AgendaItem_Slot_L3" hidden="1"/>
          <p:cNvSpPr/>
          <p:nvPr>
            <p:custDataLst>
              <p:tags r:id="rId84"/>
            </p:custDataLst>
          </p:nvPr>
        </p:nvSpPr>
        <p:spPr>
          <a:xfrm>
            <a:off x="8019688" y="3717441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Slot</a:t>
            </a:r>
          </a:p>
        </p:txBody>
      </p:sp>
      <p:sp>
        <p:nvSpPr>
          <p:cNvPr id="43" name="PH_AgendaItem_Duration_L3" hidden="1"/>
          <p:cNvSpPr/>
          <p:nvPr>
            <p:custDataLst>
              <p:tags r:id="rId85"/>
            </p:custDataLst>
          </p:nvPr>
        </p:nvSpPr>
        <p:spPr>
          <a:xfrm>
            <a:off x="9759951" y="3717441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Span</a:t>
            </a:r>
          </a:p>
        </p:txBody>
      </p:sp>
      <p:sp>
        <p:nvSpPr>
          <p:cNvPr id="44" name="PH_AgendaItem_Page_L3" hidden="1"/>
          <p:cNvSpPr/>
          <p:nvPr>
            <p:custDataLst>
              <p:tags r:id="rId86"/>
            </p:custDataLst>
          </p:nvPr>
        </p:nvSpPr>
        <p:spPr>
          <a:xfrm>
            <a:off x="10539757" y="3717441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Page</a:t>
            </a:r>
          </a:p>
        </p:txBody>
      </p:sp>
      <p:sp>
        <p:nvSpPr>
          <p:cNvPr id="46" name="PH_AgendaItem_No_L3_Current" hidden="1"/>
          <p:cNvSpPr/>
          <p:nvPr>
            <p:custDataLst>
              <p:tags r:id="rId87"/>
            </p:custDataLst>
          </p:nvPr>
        </p:nvSpPr>
        <p:spPr>
          <a:xfrm>
            <a:off x="1599266" y="4147949"/>
            <a:ext cx="765294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#</a:t>
            </a:r>
          </a:p>
        </p:txBody>
      </p:sp>
      <p:sp>
        <p:nvSpPr>
          <p:cNvPr id="47" name="PH_AgendaItem_Name_L3_Current" hidden="1"/>
          <p:cNvSpPr/>
          <p:nvPr>
            <p:custDataLst>
              <p:tags r:id="rId88"/>
            </p:custDataLst>
          </p:nvPr>
        </p:nvSpPr>
        <p:spPr>
          <a:xfrm>
            <a:off x="2415360" y="4147949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Item Name</a:t>
            </a:r>
          </a:p>
        </p:txBody>
      </p:sp>
      <p:sp>
        <p:nvSpPr>
          <p:cNvPr id="48" name="PH_AgendaItem_Owner_L3_Current" hidden="1"/>
          <p:cNvSpPr/>
          <p:nvPr>
            <p:custDataLst>
              <p:tags r:id="rId89"/>
            </p:custDataLst>
          </p:nvPr>
        </p:nvSpPr>
        <p:spPr>
          <a:xfrm>
            <a:off x="6804479" y="4234051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Owner</a:t>
            </a:r>
          </a:p>
        </p:txBody>
      </p:sp>
      <p:sp>
        <p:nvSpPr>
          <p:cNvPr id="49" name="PH_AgendaItem_Slot_L3_Current" hidden="1"/>
          <p:cNvSpPr/>
          <p:nvPr>
            <p:custDataLst>
              <p:tags r:id="rId90"/>
            </p:custDataLst>
          </p:nvPr>
        </p:nvSpPr>
        <p:spPr>
          <a:xfrm>
            <a:off x="8019688" y="4234051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Slot</a:t>
            </a:r>
          </a:p>
        </p:txBody>
      </p:sp>
      <p:sp>
        <p:nvSpPr>
          <p:cNvPr id="50" name="PH_AgendaItem_Duration_L3_Current" hidden="1"/>
          <p:cNvSpPr/>
          <p:nvPr>
            <p:custDataLst>
              <p:tags r:id="rId91"/>
            </p:custDataLst>
          </p:nvPr>
        </p:nvSpPr>
        <p:spPr>
          <a:xfrm>
            <a:off x="9759951" y="4234051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Span</a:t>
            </a:r>
          </a:p>
        </p:txBody>
      </p:sp>
      <p:sp>
        <p:nvSpPr>
          <p:cNvPr id="51" name="PH_AgendaItem_Page_L3_Current" hidden="1"/>
          <p:cNvSpPr/>
          <p:nvPr>
            <p:custDataLst>
              <p:tags r:id="rId92"/>
            </p:custDataLst>
          </p:nvPr>
        </p:nvSpPr>
        <p:spPr>
          <a:xfrm>
            <a:off x="10539757" y="4234051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Page</a:t>
            </a:r>
          </a:p>
        </p:txBody>
      </p:sp>
      <p:sp>
        <p:nvSpPr>
          <p:cNvPr id="52" name="PH_AgendaItem_HighlightFrame" hidden="1"/>
          <p:cNvSpPr/>
          <p:nvPr>
            <p:custDataLst>
              <p:tags r:id="rId93"/>
            </p:custDataLst>
          </p:nvPr>
        </p:nvSpPr>
        <p:spPr>
          <a:xfrm>
            <a:off x="12446000" y="0"/>
            <a:ext cx="12192000" cy="6858000"/>
          </a:xfrm>
          <a:prstGeom prst="rect">
            <a:avLst/>
          </a:prstGeom>
          <a:noFill/>
          <a:ln w="101600">
            <a:solidFill>
              <a:srgbClr val="FF66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660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PH_AgendaItem_HighlightTitle" hidden="1"/>
          <p:cNvSpPr/>
          <p:nvPr>
            <p:custDataLst>
              <p:tags r:id="rId94"/>
            </p:custDataLst>
          </p:nvPr>
        </p:nvSpPr>
        <p:spPr>
          <a:xfrm>
            <a:off x="12446000" y="0"/>
            <a:ext cx="12192000" cy="127000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Format the template boxes using the regular PowerPoint techniques!</a:t>
            </a:r>
          </a:p>
        </p:txBody>
      </p:sp>
      <p:sp>
        <p:nvSpPr>
          <p:cNvPr id="54" name="PH_AgendaItem_Highlight_Outside" hidden="1"/>
          <p:cNvSpPr/>
          <p:nvPr>
            <p:custDataLst>
              <p:tags r:id="rId95"/>
            </p:custDataLst>
          </p:nvPr>
        </p:nvSpPr>
        <p:spPr>
          <a:xfrm>
            <a:off x="12319000" y="0"/>
            <a:ext cx="4445000" cy="1016000"/>
          </a:xfrm>
          <a:prstGeom prst="rect">
            <a:avLst/>
          </a:prstGeom>
          <a:solidFill>
            <a:srgbClr val="FF6600"/>
          </a:solidFill>
          <a:ln w="1016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/>
              <a:t>Move unused boxes here outside of the printed area! e.g. owner, span, slot, page or the white box and grey box for highlighting the current chapter</a:t>
            </a:r>
          </a:p>
        </p:txBody>
      </p:sp>
      <p:sp>
        <p:nvSpPr>
          <p:cNvPr id="56" name="PH_WarningSticker"/>
          <p:cNvSpPr/>
          <p:nvPr>
            <p:custDataLst>
              <p:tags r:id="rId96"/>
            </p:custDataLst>
          </p:nvPr>
        </p:nvSpPr>
        <p:spPr>
          <a:xfrm>
            <a:off x="12319000" y="5334000"/>
            <a:ext cx="3175000" cy="1524000"/>
          </a:xfrm>
          <a:prstGeom prst="rect">
            <a:avLst/>
          </a:prstGeom>
          <a:solidFill>
            <a:srgbClr val="70AD47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/>
              <a:t>Agenda Master Slide</a:t>
            </a:r>
          </a:p>
          <a:p>
            <a:endParaRPr lang="en-US" sz="1000"/>
          </a:p>
          <a:p>
            <a:r>
              <a:rPr lang="en-US" sz="1000"/>
              <a:t>- This slide contains:</a:t>
            </a:r>
          </a:p>
          <a:p>
            <a:r>
              <a:rPr lang="en-US" sz="1000"/>
              <a:t>   a) the agenda content data</a:t>
            </a:r>
          </a:p>
          <a:p>
            <a:r>
              <a:rPr lang="en-US" sz="1000"/>
              <a:t>   b) the layout of your agenda </a:t>
            </a:r>
          </a:p>
          <a:p>
            <a:r>
              <a:rPr lang="en-US" sz="1000"/>
              <a:t>- Copy this slide to another presentation, if you want to use the same agenda there.</a:t>
            </a:r>
          </a:p>
          <a:p>
            <a:r>
              <a:rPr lang="en-US" sz="1000"/>
              <a:t>- Delete only, if you do no longer need the agenda data and layout.</a:t>
            </a:r>
          </a:p>
        </p:txBody>
      </p:sp>
      <p:graphicFrame>
        <p:nvGraphicFramePr>
          <p:cNvPr id="2" name="TableOfContents" hidden="1">
            <a:extLst>
              <a:ext uri="{FF2B5EF4-FFF2-40B4-BE49-F238E27FC236}">
                <a16:creationId xmlns:a16="http://schemas.microsoft.com/office/drawing/2014/main" id="{C6B16000-0A51-4D7E-9950-5DEF45F32415}"/>
              </a:ext>
            </a:extLst>
          </p:cNvPr>
          <p:cNvGraphicFramePr>
            <a:graphicFrameLocks noGrp="1"/>
          </p:cNvGraphicFramePr>
          <p:nvPr>
            <p:custDataLst>
              <p:tags r:id="rId97"/>
            </p:custDataLst>
            <p:extLst>
              <p:ext uri="{D42A27DB-BD31-4B8C-83A1-F6EECF244321}">
                <p14:modId xmlns:p14="http://schemas.microsoft.com/office/powerpoint/2010/main" val="421507635"/>
              </p:ext>
            </p:extLst>
          </p:nvPr>
        </p:nvGraphicFramePr>
        <p:xfrm>
          <a:off x="12827000" y="1270000"/>
          <a:ext cx="838200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45434532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31297026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8817019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6973934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3570286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7402646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587602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8545275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73791641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7443072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2901719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Agenda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Only show on Dividers of level 2 or 3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Create Divider Slide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Auto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629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974178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Initial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09:00-10:00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++1++++++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8606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55656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603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28447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++2.++1+++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617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895901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6433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147482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932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944331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2.2.2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Problem aspect 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John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++2.++2.++2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50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/>
                        <a:t>623558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10:00-10:30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++3++++++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790799"/>
                  </a:ext>
                </a:extLst>
              </a:tr>
            </a:tbl>
          </a:graphicData>
        </a:graphic>
      </p:graphicFrame>
      <p:sp>
        <p:nvSpPr>
          <p:cNvPr id="99" name="PH_Agenda_PositionBox" hidden="1">
            <a:extLst>
              <a:ext uri="{FF2B5EF4-FFF2-40B4-BE49-F238E27FC236}">
                <a16:creationId xmlns:a16="http://schemas.microsoft.com/office/drawing/2014/main" id="{78D3C3C9-7419-434F-8B5C-4CF79A5E508D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0" y="1708699"/>
            <a:ext cx="444500" cy="72000"/>
          </a:xfrm>
          <a:prstGeom prst="rect">
            <a:avLst/>
          </a:prstGeom>
          <a:solidFill>
            <a:srgbClr val="FF0000"/>
          </a:solidFill>
          <a:ln w="1079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079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69850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000">
                <a:solidFill>
                  <a:srgbClr val="FF0000"/>
                </a:solidFill>
              </a:rPr>
              <a:t>&lt;&lt; Position of this red box: Distance of the agenda from the upper page border  / Height of this box: Height of the space between rows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20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7417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FD5BE290-6812-4C51-9203-05467F340E3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9" name="PH_Contents__PH_AgendaItem_Duration___623558">
            <a:extLst>
              <a:ext uri="{FF2B5EF4-FFF2-40B4-BE49-F238E27FC236}">
                <a16:creationId xmlns:a16="http://schemas.microsoft.com/office/drawing/2014/main" id="{991E2692-80AD-4AB8-8CFC-BE13664C3B4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8" name="PH_Contents__PH_AgendaItem_Slot___623558">
            <a:extLst>
              <a:ext uri="{FF2B5EF4-FFF2-40B4-BE49-F238E27FC236}">
                <a16:creationId xmlns:a16="http://schemas.microsoft.com/office/drawing/2014/main" id="{4EEC42B3-A003-40EA-B29C-9F09A836553B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7" name="PH_Contents__PH_AgendaItem_Owner___623558">
            <a:extLst>
              <a:ext uri="{FF2B5EF4-FFF2-40B4-BE49-F238E27FC236}">
                <a16:creationId xmlns:a16="http://schemas.microsoft.com/office/drawing/2014/main" id="{B22DC1AD-118D-407B-A571-C3FED585BD8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256" name="PH_Contents__PH_AgendaItem_No___623558">
            <a:extLst>
              <a:ext uri="{FF2B5EF4-FFF2-40B4-BE49-F238E27FC236}">
                <a16:creationId xmlns:a16="http://schemas.microsoft.com/office/drawing/2014/main" id="{F0BD3DD2-2075-40C1-BE74-2052ACBD974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36BFDF9B-40CC-4FB4-B237-5E7158254F7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356A455C-553D-4F60-9707-5B79B7F20B86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253" name="PH_Contents__PH_AgendaItem_Duration_L3___944331">
            <a:extLst>
              <a:ext uri="{FF2B5EF4-FFF2-40B4-BE49-F238E27FC236}">
                <a16:creationId xmlns:a16="http://schemas.microsoft.com/office/drawing/2014/main" id="{816B8E25-D138-41B1-8AC5-49D2DCA3E35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52" name="PH_Contents__PH_AgendaItem_Slot_L3___944331">
            <a:extLst>
              <a:ext uri="{FF2B5EF4-FFF2-40B4-BE49-F238E27FC236}">
                <a16:creationId xmlns:a16="http://schemas.microsoft.com/office/drawing/2014/main" id="{9962B08E-8C5D-40FD-BBBD-EA90D0871BF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1" name="PH_Contents__PH_AgendaItem_Owner_L3___944331">
            <a:extLst>
              <a:ext uri="{FF2B5EF4-FFF2-40B4-BE49-F238E27FC236}">
                <a16:creationId xmlns:a16="http://schemas.microsoft.com/office/drawing/2014/main" id="{B40B8F13-CC8B-4E38-8551-78BC12C2926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50" name="PH_Contents__PH_AgendaItem_No_L3___944331">
            <a:extLst>
              <a:ext uri="{FF2B5EF4-FFF2-40B4-BE49-F238E27FC236}">
                <a16:creationId xmlns:a16="http://schemas.microsoft.com/office/drawing/2014/main" id="{A5DA023C-C435-44A9-A05F-79F5571E2BE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F5A773BF-ECDF-44AD-864F-AE59E30D2926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48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CCD192D5-3B62-4E4E-9E0A-713AD8F6D1C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47" name="PH_Contents__PH_AgendaItem_Duration_L3___147482">
            <a:extLst>
              <a:ext uri="{FF2B5EF4-FFF2-40B4-BE49-F238E27FC236}">
                <a16:creationId xmlns:a16="http://schemas.microsoft.com/office/drawing/2014/main" id="{859A5436-F3F0-46FE-B710-450C07AAE5F6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6" name="PH_Contents__PH_AgendaItem_Slot_L3___147482">
            <a:extLst>
              <a:ext uri="{FF2B5EF4-FFF2-40B4-BE49-F238E27FC236}">
                <a16:creationId xmlns:a16="http://schemas.microsoft.com/office/drawing/2014/main" id="{A710F313-1476-4159-95D0-806888AA0884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45" name="PH_Contents__PH_AgendaItem_Owner_L3___147482">
            <a:extLst>
              <a:ext uri="{FF2B5EF4-FFF2-40B4-BE49-F238E27FC236}">
                <a16:creationId xmlns:a16="http://schemas.microsoft.com/office/drawing/2014/main" id="{C8A82AD9-F1EF-4410-A9E2-0AA4DEB0BF4C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4" name="PH_Contents__PH_AgendaItem_No_L3___147482">
            <a:extLst>
              <a:ext uri="{FF2B5EF4-FFF2-40B4-BE49-F238E27FC236}">
                <a16:creationId xmlns:a16="http://schemas.microsoft.com/office/drawing/2014/main" id="{071DEC89-A5D7-4F76-AA01-8ECD30765760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A33C4375-3CAD-488E-AFCD-3C28EBB6CD61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42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6F19C9F0-1779-4105-8430-72E9FA2B580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41" name="PH_Contents__PH_AgendaItem_Duration_L2___895901">
            <a:extLst>
              <a:ext uri="{FF2B5EF4-FFF2-40B4-BE49-F238E27FC236}">
                <a16:creationId xmlns:a16="http://schemas.microsoft.com/office/drawing/2014/main" id="{601373CE-0995-4BE2-93FE-F8A4843EEF7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0" name="PH_Contents__PH_AgendaItem_Slot_L2___895901">
            <a:extLst>
              <a:ext uri="{FF2B5EF4-FFF2-40B4-BE49-F238E27FC236}">
                <a16:creationId xmlns:a16="http://schemas.microsoft.com/office/drawing/2014/main" id="{7A0F843F-3262-4CF9-A482-A49B280ACD7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9" name="PH_Contents__PH_AgendaItem_Owner_L2___895901">
            <a:extLst>
              <a:ext uri="{FF2B5EF4-FFF2-40B4-BE49-F238E27FC236}">
                <a16:creationId xmlns:a16="http://schemas.microsoft.com/office/drawing/2014/main" id="{A74A90B4-E4CA-4A16-845F-C383509FC0BF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8" name="PH_Contents__PH_AgendaItem_No_L2___895901">
            <a:extLst>
              <a:ext uri="{FF2B5EF4-FFF2-40B4-BE49-F238E27FC236}">
                <a16:creationId xmlns:a16="http://schemas.microsoft.com/office/drawing/2014/main" id="{D3B91716-FB69-4978-B91F-EEA6D7C1DD1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7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9AC16077-23B7-4D11-BA9B-C70D37AE63C8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36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F442C9F8-C4C3-412A-8518-583666CF09F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35" name="PH_Contents__PH_AgendaItem_Duration_L2___28447">
            <a:extLst>
              <a:ext uri="{FF2B5EF4-FFF2-40B4-BE49-F238E27FC236}">
                <a16:creationId xmlns:a16="http://schemas.microsoft.com/office/drawing/2014/main" id="{A487A7D4-1E94-49F4-9EF3-E0A9CC2E798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4" name="PH_Contents__PH_AgendaItem_Slot_L2___28447">
            <a:extLst>
              <a:ext uri="{FF2B5EF4-FFF2-40B4-BE49-F238E27FC236}">
                <a16:creationId xmlns:a16="http://schemas.microsoft.com/office/drawing/2014/main" id="{A5E8864B-B5CA-47D9-A4DA-9347DD43E05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3" name="PH_Contents__PH_AgendaItem_Owner_L2___28447">
            <a:extLst>
              <a:ext uri="{FF2B5EF4-FFF2-40B4-BE49-F238E27FC236}">
                <a16:creationId xmlns:a16="http://schemas.microsoft.com/office/drawing/2014/main" id="{14DC0DDA-5A37-4CD9-9A7E-D611D7A3B0C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2" name="PH_Contents__PH_AgendaItem_No_L2___28447">
            <a:extLst>
              <a:ext uri="{FF2B5EF4-FFF2-40B4-BE49-F238E27FC236}">
                <a16:creationId xmlns:a16="http://schemas.microsoft.com/office/drawing/2014/main" id="{9D6D64D7-FA6B-4D0D-BB57-D283F490AF6F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1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E070D143-E324-4D83-B287-5AC93B1AB34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30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426B8419-3E8D-4E56-A363-FCA2AD2D074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9" name="PH_Contents__PH_AgendaItem_Duration___55656">
            <a:extLst>
              <a:ext uri="{FF2B5EF4-FFF2-40B4-BE49-F238E27FC236}">
                <a16:creationId xmlns:a16="http://schemas.microsoft.com/office/drawing/2014/main" id="{495D98B5-413F-42A4-B0FE-08145691AD3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8" name="PH_Contents__PH_AgendaItem_Slot___55656">
            <a:extLst>
              <a:ext uri="{FF2B5EF4-FFF2-40B4-BE49-F238E27FC236}">
                <a16:creationId xmlns:a16="http://schemas.microsoft.com/office/drawing/2014/main" id="{42A574C1-1337-4910-A95E-516AE97C1FC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27" name="PH_Contents__PH_AgendaItem_Owner___55656">
            <a:extLst>
              <a:ext uri="{FF2B5EF4-FFF2-40B4-BE49-F238E27FC236}">
                <a16:creationId xmlns:a16="http://schemas.microsoft.com/office/drawing/2014/main" id="{1226FF7A-4AF0-46AD-BB7E-A2E89404CE5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26" name="PH_Contents__PH_AgendaItem_No___55656">
            <a:extLst>
              <a:ext uri="{FF2B5EF4-FFF2-40B4-BE49-F238E27FC236}">
                <a16:creationId xmlns:a16="http://schemas.microsoft.com/office/drawing/2014/main" id="{A15EC95F-8448-478A-8F84-2999025ACEB2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5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2265F9A7-2B8C-42CD-9218-7053268B143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4" name="PH_Contents__PH_AgendaItem_Pointer_Current___974178">
            <a:extLst>
              <a:ext uri="{FF2B5EF4-FFF2-40B4-BE49-F238E27FC236}">
                <a16:creationId xmlns:a16="http://schemas.microsoft.com/office/drawing/2014/main" id="{B796B6D5-9B4A-4E22-90C7-C5D8D5536312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0" y="1676400"/>
            <a:ext cx="11175944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3" name="PH_Contents__PH_AgendaItem_Pag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1CE98585-BA5C-4359-886B-A788C34A03D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2" name="PH_Contents__PH_AgendaItem_Duration_Current___974178">
            <a:extLst>
              <a:ext uri="{FF2B5EF4-FFF2-40B4-BE49-F238E27FC236}">
                <a16:creationId xmlns:a16="http://schemas.microsoft.com/office/drawing/2014/main" id="{6A5D0697-408F-49EC-82F6-6A3986C52AD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21" name="PH_Contents__PH_AgendaItem_Slot_Current___974178">
            <a:extLst>
              <a:ext uri="{FF2B5EF4-FFF2-40B4-BE49-F238E27FC236}">
                <a16:creationId xmlns:a16="http://schemas.microsoft.com/office/drawing/2014/main" id="{7CC2DB8C-266F-4B7D-92C8-41C3742653D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09:00-10:00</a:t>
            </a:r>
          </a:p>
        </p:txBody>
      </p:sp>
      <p:sp>
        <p:nvSpPr>
          <p:cNvPr id="220" name="PH_Contents__PH_AgendaItem_Owner_Current___974178">
            <a:extLst>
              <a:ext uri="{FF2B5EF4-FFF2-40B4-BE49-F238E27FC236}">
                <a16:creationId xmlns:a16="http://schemas.microsoft.com/office/drawing/2014/main" id="{09C0DA74-1861-443D-B685-4E54A10593A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John Doe</a:t>
            </a:r>
          </a:p>
        </p:txBody>
      </p:sp>
      <p:sp>
        <p:nvSpPr>
          <p:cNvPr id="219" name="PH_Contents__PH_AgendaItem_No_Current___974178">
            <a:extLst>
              <a:ext uri="{FF2B5EF4-FFF2-40B4-BE49-F238E27FC236}">
                <a16:creationId xmlns:a16="http://schemas.microsoft.com/office/drawing/2014/main" id="{8BB9F444-9852-4B61-8AA2-77311ABAC512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8" name="PH_Contents__PH_AgendaItem_Name_Current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6B004BD-C4F0-4CF1-9308-E4470D5946C4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Initial position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F473E-F8B7-4286-93A3-DE3733DB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2128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56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C2B7E37C-B9D3-4544-8FDC-186168CDA70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9" name="PH_Contents__PH_AgendaItem_Duration___623558">
            <a:extLst>
              <a:ext uri="{FF2B5EF4-FFF2-40B4-BE49-F238E27FC236}">
                <a16:creationId xmlns:a16="http://schemas.microsoft.com/office/drawing/2014/main" id="{BBD476C0-6229-4F3D-AB79-148F88DF172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8" name="PH_Contents__PH_AgendaItem_Slot___623558">
            <a:extLst>
              <a:ext uri="{FF2B5EF4-FFF2-40B4-BE49-F238E27FC236}">
                <a16:creationId xmlns:a16="http://schemas.microsoft.com/office/drawing/2014/main" id="{1A3A89C5-CCFC-4F56-9A8E-8E027A01A21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7" name="PH_Contents__PH_AgendaItem_Owner___623558">
            <a:extLst>
              <a:ext uri="{FF2B5EF4-FFF2-40B4-BE49-F238E27FC236}">
                <a16:creationId xmlns:a16="http://schemas.microsoft.com/office/drawing/2014/main" id="{845D746E-CBC4-4C5E-9D7E-6F321C98429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256" name="PH_Contents__PH_AgendaItem_No___623558">
            <a:extLst>
              <a:ext uri="{FF2B5EF4-FFF2-40B4-BE49-F238E27FC236}">
                <a16:creationId xmlns:a16="http://schemas.microsoft.com/office/drawing/2014/main" id="{C2238759-3D1C-4043-8397-D29674E35A6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A3EE5548-9122-48E2-8934-37FB5310135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80D161DD-D255-4CF1-B5EF-A64109CB813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253" name="PH_Contents__PH_AgendaItem_Duration_L3___944331">
            <a:extLst>
              <a:ext uri="{FF2B5EF4-FFF2-40B4-BE49-F238E27FC236}">
                <a16:creationId xmlns:a16="http://schemas.microsoft.com/office/drawing/2014/main" id="{20E18B5A-CABC-4B7E-9B03-685F5745709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52" name="PH_Contents__PH_AgendaItem_Slot_L3___944331">
            <a:extLst>
              <a:ext uri="{FF2B5EF4-FFF2-40B4-BE49-F238E27FC236}">
                <a16:creationId xmlns:a16="http://schemas.microsoft.com/office/drawing/2014/main" id="{A8319E84-FE0B-4A59-BD1C-7C56F41A2C83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1" name="PH_Contents__PH_AgendaItem_Owner_L3___944331">
            <a:extLst>
              <a:ext uri="{FF2B5EF4-FFF2-40B4-BE49-F238E27FC236}">
                <a16:creationId xmlns:a16="http://schemas.microsoft.com/office/drawing/2014/main" id="{C423CFED-9BE4-4C08-8315-B0BFBE66BE2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50" name="PH_Contents__PH_AgendaItem_No_L3___944331">
            <a:extLst>
              <a:ext uri="{FF2B5EF4-FFF2-40B4-BE49-F238E27FC236}">
                <a16:creationId xmlns:a16="http://schemas.microsoft.com/office/drawing/2014/main" id="{6D17696F-2357-47C4-83B4-21C6258413B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C035C50C-D8AE-4006-98BD-7A08CB2C9C44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48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1B432D49-42F7-4584-A294-F8A2A52AEE5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47" name="PH_Contents__PH_AgendaItem_Duration_L3___147482">
            <a:extLst>
              <a:ext uri="{FF2B5EF4-FFF2-40B4-BE49-F238E27FC236}">
                <a16:creationId xmlns:a16="http://schemas.microsoft.com/office/drawing/2014/main" id="{43695E0E-5D51-4D9C-9057-E2F4F062796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6" name="PH_Contents__PH_AgendaItem_Slot_L3___147482">
            <a:extLst>
              <a:ext uri="{FF2B5EF4-FFF2-40B4-BE49-F238E27FC236}">
                <a16:creationId xmlns:a16="http://schemas.microsoft.com/office/drawing/2014/main" id="{FE1C5890-DEFC-4C4D-B13A-55A8B65381D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45" name="PH_Contents__PH_AgendaItem_Owner_L3___147482">
            <a:extLst>
              <a:ext uri="{FF2B5EF4-FFF2-40B4-BE49-F238E27FC236}">
                <a16:creationId xmlns:a16="http://schemas.microsoft.com/office/drawing/2014/main" id="{1FD3492F-D6FE-491C-A4D4-52A26E55A59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4" name="PH_Contents__PH_AgendaItem_No_L3___147482">
            <a:extLst>
              <a:ext uri="{FF2B5EF4-FFF2-40B4-BE49-F238E27FC236}">
                <a16:creationId xmlns:a16="http://schemas.microsoft.com/office/drawing/2014/main" id="{A3912317-18EA-4EBF-A662-D782C24E4C3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6B35F11C-9C4F-4446-BB26-25B892EA34B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42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B9E31771-4B84-4A0A-B145-1D6DF89394D6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41" name="PH_Contents__PH_AgendaItem_Duration_L2___895901">
            <a:extLst>
              <a:ext uri="{FF2B5EF4-FFF2-40B4-BE49-F238E27FC236}">
                <a16:creationId xmlns:a16="http://schemas.microsoft.com/office/drawing/2014/main" id="{0D1B9900-4E64-4B9D-B569-17103304FED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0" name="PH_Contents__PH_AgendaItem_Slot_L2___895901">
            <a:extLst>
              <a:ext uri="{FF2B5EF4-FFF2-40B4-BE49-F238E27FC236}">
                <a16:creationId xmlns:a16="http://schemas.microsoft.com/office/drawing/2014/main" id="{65A547BA-A921-4E08-931A-4A0A32C6BE8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9" name="PH_Contents__PH_AgendaItem_Owner_L2___895901">
            <a:extLst>
              <a:ext uri="{FF2B5EF4-FFF2-40B4-BE49-F238E27FC236}">
                <a16:creationId xmlns:a16="http://schemas.microsoft.com/office/drawing/2014/main" id="{9EC0CF0C-1617-4D9E-94B8-1220D4E3DD5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8" name="PH_Contents__PH_AgendaItem_No_L2___895901">
            <a:extLst>
              <a:ext uri="{FF2B5EF4-FFF2-40B4-BE49-F238E27FC236}">
                <a16:creationId xmlns:a16="http://schemas.microsoft.com/office/drawing/2014/main" id="{8B47B1F2-A534-4E71-B736-F45953B715E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7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6CD15E35-BC35-4173-87DB-2B721D6C670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36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00B0BD50-6674-4CC7-92D6-95325CA6D3E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35" name="PH_Contents__PH_AgendaItem_Duration_L2___28447">
            <a:extLst>
              <a:ext uri="{FF2B5EF4-FFF2-40B4-BE49-F238E27FC236}">
                <a16:creationId xmlns:a16="http://schemas.microsoft.com/office/drawing/2014/main" id="{962B98D0-961F-492C-A9FA-8762F6DC9740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4" name="PH_Contents__PH_AgendaItem_Slot_L2___28447">
            <a:extLst>
              <a:ext uri="{FF2B5EF4-FFF2-40B4-BE49-F238E27FC236}">
                <a16:creationId xmlns:a16="http://schemas.microsoft.com/office/drawing/2014/main" id="{07115407-717A-4AD6-A5D5-8C806B5B067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3" name="PH_Contents__PH_AgendaItem_Owner_L2___28447">
            <a:extLst>
              <a:ext uri="{FF2B5EF4-FFF2-40B4-BE49-F238E27FC236}">
                <a16:creationId xmlns:a16="http://schemas.microsoft.com/office/drawing/2014/main" id="{9B9F6257-2A9B-4954-B82A-88532AF45FE7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2" name="PH_Contents__PH_AgendaItem_No_L2___28447">
            <a:extLst>
              <a:ext uri="{FF2B5EF4-FFF2-40B4-BE49-F238E27FC236}">
                <a16:creationId xmlns:a16="http://schemas.microsoft.com/office/drawing/2014/main" id="{320BB2A6-A5E1-4376-B138-2851CABB354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1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5801E21E-D4A1-482B-A2E7-020990496F4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30" name="PH_Contents__PH_AgendaItem_Pointer_Current___55656">
            <a:extLst>
              <a:ext uri="{FF2B5EF4-FFF2-40B4-BE49-F238E27FC236}">
                <a16:creationId xmlns:a16="http://schemas.microsoft.com/office/drawing/2014/main" id="{6CCFAB8E-0D3C-4DCA-9941-2ED0E12213D3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0" y="2197100"/>
            <a:ext cx="11175944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9" name="PH_Contents__PH_AgendaItem_Page_Current___55656">
            <a:hlinkClick r:id="rId51" action="ppaction://hlinksldjump"/>
            <a:extLst>
              <a:ext uri="{FF2B5EF4-FFF2-40B4-BE49-F238E27FC236}">
                <a16:creationId xmlns:a16="http://schemas.microsoft.com/office/drawing/2014/main" id="{F3C84541-3B68-4FCB-971C-226B67DACFC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28" name="PH_Contents__PH_AgendaItem_Duration_Current___55656">
            <a:extLst>
              <a:ext uri="{FF2B5EF4-FFF2-40B4-BE49-F238E27FC236}">
                <a16:creationId xmlns:a16="http://schemas.microsoft.com/office/drawing/2014/main" id="{4D1C1C4E-9A36-4466-8CB3-943E45A0F51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27" name="PH_Contents__PH_AgendaItem_Slot_Current___55656">
            <a:extLst>
              <a:ext uri="{FF2B5EF4-FFF2-40B4-BE49-F238E27FC236}">
                <a16:creationId xmlns:a16="http://schemas.microsoft.com/office/drawing/2014/main" id="{E5C10927-8ED2-4BDD-9C9D-28B516B09F5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10:00-11:00</a:t>
            </a:r>
          </a:p>
        </p:txBody>
      </p:sp>
      <p:sp>
        <p:nvSpPr>
          <p:cNvPr id="226" name="PH_Contents__PH_AgendaItem_Owner_Current___55656">
            <a:extLst>
              <a:ext uri="{FF2B5EF4-FFF2-40B4-BE49-F238E27FC236}">
                <a16:creationId xmlns:a16="http://schemas.microsoft.com/office/drawing/2014/main" id="{CA9A9758-5B52-4750-B984-BB55C9DD3B0A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John Doe</a:t>
            </a:r>
          </a:p>
        </p:txBody>
      </p:sp>
      <p:sp>
        <p:nvSpPr>
          <p:cNvPr id="225" name="PH_Contents__PH_AgendaItem_No_Current___55656">
            <a:extLst>
              <a:ext uri="{FF2B5EF4-FFF2-40B4-BE49-F238E27FC236}">
                <a16:creationId xmlns:a16="http://schemas.microsoft.com/office/drawing/2014/main" id="{AFEF9BE1-4D34-4996-8FCA-8526C7979F6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4" name="PH_Contents__PH_AgendaItem_Name_Current___55656">
            <a:hlinkClick r:id="rId51" action="ppaction://hlinksldjump"/>
            <a:extLst>
              <a:ext uri="{FF2B5EF4-FFF2-40B4-BE49-F238E27FC236}">
                <a16:creationId xmlns:a16="http://schemas.microsoft.com/office/drawing/2014/main" id="{E6446BD6-9EB9-4917-88EE-0E408D657E0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Problem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3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90D8C5B0-9FB2-4822-BCC6-6531DA61202B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2" name="PH_Contents__PH_AgendaItem_Duration___974178">
            <a:extLst>
              <a:ext uri="{FF2B5EF4-FFF2-40B4-BE49-F238E27FC236}">
                <a16:creationId xmlns:a16="http://schemas.microsoft.com/office/drawing/2014/main" id="{682E40A7-49C2-48C9-AE1C-D2339D400C8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1" name="PH_Contents__PH_AgendaItem_Slot___974178">
            <a:extLst>
              <a:ext uri="{FF2B5EF4-FFF2-40B4-BE49-F238E27FC236}">
                <a16:creationId xmlns:a16="http://schemas.microsoft.com/office/drawing/2014/main" id="{218C4148-D1E7-4A5D-8B38-733CE30F027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09:00-10:00</a:t>
            </a:r>
          </a:p>
        </p:txBody>
      </p:sp>
      <p:sp>
        <p:nvSpPr>
          <p:cNvPr id="220" name="PH_Contents__PH_AgendaItem_Owner___974178">
            <a:extLst>
              <a:ext uri="{FF2B5EF4-FFF2-40B4-BE49-F238E27FC236}">
                <a16:creationId xmlns:a16="http://schemas.microsoft.com/office/drawing/2014/main" id="{AE0800EB-F1ED-41B9-A99D-AC48A5AEAF6B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19" name="PH_Contents__PH_AgendaItem_No___974178">
            <a:extLst>
              <a:ext uri="{FF2B5EF4-FFF2-40B4-BE49-F238E27FC236}">
                <a16:creationId xmlns:a16="http://schemas.microsoft.com/office/drawing/2014/main" id="{68AA2642-E4A8-4B53-BBAF-5779A89BF005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8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07D54250-9E90-4BFB-AFA1-C865F1EDABC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Initial 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93EE-2212-4B8A-9595-DB288CC3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690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84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319608E4-D71E-4EBA-933C-36C8E0EE899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9" name="PH_Contents__PH_AgendaItem_Duration___623558">
            <a:extLst>
              <a:ext uri="{FF2B5EF4-FFF2-40B4-BE49-F238E27FC236}">
                <a16:creationId xmlns:a16="http://schemas.microsoft.com/office/drawing/2014/main" id="{B991124C-F0AD-4BC4-ABB3-7D3ED60CB74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8" name="PH_Contents__PH_AgendaItem_Slot___623558">
            <a:extLst>
              <a:ext uri="{FF2B5EF4-FFF2-40B4-BE49-F238E27FC236}">
                <a16:creationId xmlns:a16="http://schemas.microsoft.com/office/drawing/2014/main" id="{BF197E1D-E351-4D60-96C6-3FE957AAF18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7" name="PH_Contents__PH_AgendaItem_Owner___623558">
            <a:extLst>
              <a:ext uri="{FF2B5EF4-FFF2-40B4-BE49-F238E27FC236}">
                <a16:creationId xmlns:a16="http://schemas.microsoft.com/office/drawing/2014/main" id="{98E53461-354D-4236-9CC2-8541B361BE2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256" name="PH_Contents__PH_AgendaItem_No___623558">
            <a:extLst>
              <a:ext uri="{FF2B5EF4-FFF2-40B4-BE49-F238E27FC236}">
                <a16:creationId xmlns:a16="http://schemas.microsoft.com/office/drawing/2014/main" id="{DC5FF7BC-ED1F-4FD5-A9A7-6244A711D29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625A5565-2079-4E12-A1D6-2D12711BF58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10D89C4D-DDC3-4356-8FA4-9DAA20671A3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253" name="PH_Contents__PH_AgendaItem_Duration_L3___944331">
            <a:extLst>
              <a:ext uri="{FF2B5EF4-FFF2-40B4-BE49-F238E27FC236}">
                <a16:creationId xmlns:a16="http://schemas.microsoft.com/office/drawing/2014/main" id="{73139736-C341-4DC1-8072-DE6A2969BE9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52" name="PH_Contents__PH_AgendaItem_Slot_L3___944331">
            <a:extLst>
              <a:ext uri="{FF2B5EF4-FFF2-40B4-BE49-F238E27FC236}">
                <a16:creationId xmlns:a16="http://schemas.microsoft.com/office/drawing/2014/main" id="{85AE4317-078F-4E96-9159-7A3FC2B95AFB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1" name="PH_Contents__PH_AgendaItem_Owner_L3___944331">
            <a:extLst>
              <a:ext uri="{FF2B5EF4-FFF2-40B4-BE49-F238E27FC236}">
                <a16:creationId xmlns:a16="http://schemas.microsoft.com/office/drawing/2014/main" id="{AA7E9524-B447-4F7C-9BF0-A408BE273E73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50" name="PH_Contents__PH_AgendaItem_No_L3___944331">
            <a:extLst>
              <a:ext uri="{FF2B5EF4-FFF2-40B4-BE49-F238E27FC236}">
                <a16:creationId xmlns:a16="http://schemas.microsoft.com/office/drawing/2014/main" id="{CB364CA0-F169-42EE-9DC8-8C45E63FDE12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264B9E97-1A78-459F-8CE8-7BF90561810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48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EB2E3F2B-FA96-421B-934E-ADE7567E90D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47" name="PH_Contents__PH_AgendaItem_Duration_L3___147482">
            <a:extLst>
              <a:ext uri="{FF2B5EF4-FFF2-40B4-BE49-F238E27FC236}">
                <a16:creationId xmlns:a16="http://schemas.microsoft.com/office/drawing/2014/main" id="{30625677-139B-43B1-BFB5-6C6EA71B8B2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6" name="PH_Contents__PH_AgendaItem_Slot_L3___147482">
            <a:extLst>
              <a:ext uri="{FF2B5EF4-FFF2-40B4-BE49-F238E27FC236}">
                <a16:creationId xmlns:a16="http://schemas.microsoft.com/office/drawing/2014/main" id="{95DB5A57-686A-47EA-8FE6-06C73520186C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45" name="PH_Contents__PH_AgendaItem_Owner_L3___147482">
            <a:extLst>
              <a:ext uri="{FF2B5EF4-FFF2-40B4-BE49-F238E27FC236}">
                <a16:creationId xmlns:a16="http://schemas.microsoft.com/office/drawing/2014/main" id="{90E28DB8-D01D-4589-AF63-1E2C1585BEE7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4" name="PH_Contents__PH_AgendaItem_No_L3___147482">
            <a:extLst>
              <a:ext uri="{FF2B5EF4-FFF2-40B4-BE49-F238E27FC236}">
                <a16:creationId xmlns:a16="http://schemas.microsoft.com/office/drawing/2014/main" id="{880B695F-66B8-4A29-8091-2FA5E9A378E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9A0593AB-AC4D-44B3-9148-FEB3A2D67A3C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42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20422317-9002-4D3E-A478-6135493CEC6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41" name="PH_Contents__PH_AgendaItem_Duration_L2___895901">
            <a:extLst>
              <a:ext uri="{FF2B5EF4-FFF2-40B4-BE49-F238E27FC236}">
                <a16:creationId xmlns:a16="http://schemas.microsoft.com/office/drawing/2014/main" id="{41C01C54-0B2A-4188-880F-BE7E00141864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0" name="PH_Contents__PH_AgendaItem_Slot_L2___895901">
            <a:extLst>
              <a:ext uri="{FF2B5EF4-FFF2-40B4-BE49-F238E27FC236}">
                <a16:creationId xmlns:a16="http://schemas.microsoft.com/office/drawing/2014/main" id="{5E4C9649-A8FA-4F64-A7C7-6DA0D0938C6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9" name="PH_Contents__PH_AgendaItem_Owner_L2___895901">
            <a:extLst>
              <a:ext uri="{FF2B5EF4-FFF2-40B4-BE49-F238E27FC236}">
                <a16:creationId xmlns:a16="http://schemas.microsoft.com/office/drawing/2014/main" id="{B429C5A7-05F6-4242-B463-8EDE68CE721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8" name="PH_Contents__PH_AgendaItem_No_L2___895901">
            <a:extLst>
              <a:ext uri="{FF2B5EF4-FFF2-40B4-BE49-F238E27FC236}">
                <a16:creationId xmlns:a16="http://schemas.microsoft.com/office/drawing/2014/main" id="{58E98EEB-ECEC-4B6A-8CEC-51590964964D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7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294BA53D-AF3E-4BBD-A666-BB315CA0A081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36" name="PH_Contents__PH_AgendaItem_Pointer_L2_Current___28447">
            <a:extLst>
              <a:ext uri="{FF2B5EF4-FFF2-40B4-BE49-F238E27FC236}">
                <a16:creationId xmlns:a16="http://schemas.microsoft.com/office/drawing/2014/main" id="{39E3DA90-8171-4369-A0DB-73FAC1588EA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" y="2717800"/>
            <a:ext cx="11218528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35" name="PH_Contents__PH_AgendaItem_Page_L2_Current___28447">
            <a:hlinkClick r:id="rId50" action="ppaction://hlinksldjump"/>
            <a:extLst>
              <a:ext uri="{FF2B5EF4-FFF2-40B4-BE49-F238E27FC236}">
                <a16:creationId xmlns:a16="http://schemas.microsoft.com/office/drawing/2014/main" id="{058678BF-E6ED-40DF-967D-F605FE13768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34" name="PH_Contents__PH_AgendaItem_Duration_L2_Current___28447">
            <a:extLst>
              <a:ext uri="{FF2B5EF4-FFF2-40B4-BE49-F238E27FC236}">
                <a16:creationId xmlns:a16="http://schemas.microsoft.com/office/drawing/2014/main" id="{19E7DC2B-7D64-4E53-9598-33CE90BBC989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33" name="PH_Contents__PH_AgendaItem_Slot_L2_Current___28447">
            <a:extLst>
              <a:ext uri="{FF2B5EF4-FFF2-40B4-BE49-F238E27FC236}">
                <a16:creationId xmlns:a16="http://schemas.microsoft.com/office/drawing/2014/main" id="{EDB5218B-8E6C-4EE6-8EF3-1346DA377F0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10:00-10:30</a:t>
            </a:r>
          </a:p>
        </p:txBody>
      </p:sp>
      <p:sp>
        <p:nvSpPr>
          <p:cNvPr id="232" name="PH_Contents__PH_AgendaItem_Owner_L2_Current___28447">
            <a:extLst>
              <a:ext uri="{FF2B5EF4-FFF2-40B4-BE49-F238E27FC236}">
                <a16:creationId xmlns:a16="http://schemas.microsoft.com/office/drawing/2014/main" id="{324FE8FE-4FA4-42C8-8B01-53017C1A4A9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John Doe</a:t>
            </a:r>
          </a:p>
        </p:txBody>
      </p:sp>
      <p:sp>
        <p:nvSpPr>
          <p:cNvPr id="231" name="PH_Contents__PH_AgendaItem_No_L2_Current___28447">
            <a:extLst>
              <a:ext uri="{FF2B5EF4-FFF2-40B4-BE49-F238E27FC236}">
                <a16:creationId xmlns:a16="http://schemas.microsoft.com/office/drawing/2014/main" id="{5968F1DE-AAD0-4C62-9F01-E1DF4A41A13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86429" y="2692400"/>
            <a:ext cx="55445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0" name="PH_Contents__PH_AgendaItem_Name_L2_Current___28447">
            <a:hlinkClick r:id="rId50" action="ppaction://hlinksldjump"/>
            <a:extLst>
              <a:ext uri="{FF2B5EF4-FFF2-40B4-BE49-F238E27FC236}">
                <a16:creationId xmlns:a16="http://schemas.microsoft.com/office/drawing/2014/main" id="{50FD321C-E72E-4EDF-9737-A48C9D2B1B8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Problem aspect 1</a:t>
            </a:r>
          </a:p>
        </p:txBody>
      </p:sp>
      <p:sp>
        <p:nvSpPr>
          <p:cNvPr id="229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B9B4E6EB-85D2-4F62-8C6B-DC49BF7FAC17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8" name="PH_Contents__PH_AgendaItem_Duration___55656">
            <a:extLst>
              <a:ext uri="{FF2B5EF4-FFF2-40B4-BE49-F238E27FC236}">
                <a16:creationId xmlns:a16="http://schemas.microsoft.com/office/drawing/2014/main" id="{61EB2702-1938-4A67-9BBC-FD2AC93AF8A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7" name="PH_Contents__PH_AgendaItem_Slot___55656">
            <a:extLst>
              <a:ext uri="{FF2B5EF4-FFF2-40B4-BE49-F238E27FC236}">
                <a16:creationId xmlns:a16="http://schemas.microsoft.com/office/drawing/2014/main" id="{6B095D91-9627-473C-8135-BD87FC14D9E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26" name="PH_Contents__PH_AgendaItem_Owner___55656">
            <a:extLst>
              <a:ext uri="{FF2B5EF4-FFF2-40B4-BE49-F238E27FC236}">
                <a16:creationId xmlns:a16="http://schemas.microsoft.com/office/drawing/2014/main" id="{5D9F1B3A-A4DE-4A66-B2C2-EFD1E7169AA6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25" name="PH_Contents__PH_AgendaItem_No___55656">
            <a:extLst>
              <a:ext uri="{FF2B5EF4-FFF2-40B4-BE49-F238E27FC236}">
                <a16:creationId xmlns:a16="http://schemas.microsoft.com/office/drawing/2014/main" id="{BBDDD0ED-B2D8-48D6-9BE4-D3E75E9F23A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4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70ADB9A3-712C-4C75-B7D0-56CAFF2309A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3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3B5387E1-994E-46CC-BE49-3F161AD0D00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2" name="PH_Contents__PH_AgendaItem_Duration___974178">
            <a:extLst>
              <a:ext uri="{FF2B5EF4-FFF2-40B4-BE49-F238E27FC236}">
                <a16:creationId xmlns:a16="http://schemas.microsoft.com/office/drawing/2014/main" id="{9F4B8E4E-D12D-4E13-8D35-DEF01DCA7584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1" name="PH_Contents__PH_AgendaItem_Slot___974178">
            <a:extLst>
              <a:ext uri="{FF2B5EF4-FFF2-40B4-BE49-F238E27FC236}">
                <a16:creationId xmlns:a16="http://schemas.microsoft.com/office/drawing/2014/main" id="{E894D352-0C5A-4D8C-A4BB-FA8C730B281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09:00-10:00</a:t>
            </a:r>
          </a:p>
        </p:txBody>
      </p:sp>
      <p:sp>
        <p:nvSpPr>
          <p:cNvPr id="220" name="PH_Contents__PH_AgendaItem_Owner___974178">
            <a:extLst>
              <a:ext uri="{FF2B5EF4-FFF2-40B4-BE49-F238E27FC236}">
                <a16:creationId xmlns:a16="http://schemas.microsoft.com/office/drawing/2014/main" id="{D965B853-2223-4E3F-8E7E-D0E6E977445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19" name="PH_Contents__PH_AgendaItem_No___974178">
            <a:extLst>
              <a:ext uri="{FF2B5EF4-FFF2-40B4-BE49-F238E27FC236}">
                <a16:creationId xmlns:a16="http://schemas.microsoft.com/office/drawing/2014/main" id="{0E134334-5261-4F81-9445-B606F804119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8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C8E4D0F5-3139-42AA-942D-D88C64C640F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Initial 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A2C76E-02E1-4741-B8C8-2343C1E8F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6096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8959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2872D247-9821-45D1-9853-EC1F9B5C708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9" name="PH_Contents__PH_AgendaItem_Duration___623558">
            <a:extLst>
              <a:ext uri="{FF2B5EF4-FFF2-40B4-BE49-F238E27FC236}">
                <a16:creationId xmlns:a16="http://schemas.microsoft.com/office/drawing/2014/main" id="{BA61FCEC-CD61-4B61-B957-BC2F0EC043A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8" name="PH_Contents__PH_AgendaItem_Slot___623558">
            <a:extLst>
              <a:ext uri="{FF2B5EF4-FFF2-40B4-BE49-F238E27FC236}">
                <a16:creationId xmlns:a16="http://schemas.microsoft.com/office/drawing/2014/main" id="{EA17E077-E674-4451-BAFA-032AA250571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7" name="PH_Contents__PH_AgendaItem_Owner___623558">
            <a:extLst>
              <a:ext uri="{FF2B5EF4-FFF2-40B4-BE49-F238E27FC236}">
                <a16:creationId xmlns:a16="http://schemas.microsoft.com/office/drawing/2014/main" id="{5397AA52-5E76-4F84-A02B-B258850F533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256" name="PH_Contents__PH_AgendaItem_No___623558">
            <a:extLst>
              <a:ext uri="{FF2B5EF4-FFF2-40B4-BE49-F238E27FC236}">
                <a16:creationId xmlns:a16="http://schemas.microsoft.com/office/drawing/2014/main" id="{06FA453A-D45B-4AEE-8947-F128ECA02238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817DDFA9-DB7C-4E09-8216-847B355126C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E3ED0101-99FB-4243-8A79-3A1533D8A4B8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253" name="PH_Contents__PH_AgendaItem_Duration_L3___944331">
            <a:extLst>
              <a:ext uri="{FF2B5EF4-FFF2-40B4-BE49-F238E27FC236}">
                <a16:creationId xmlns:a16="http://schemas.microsoft.com/office/drawing/2014/main" id="{E72BCF0C-68FC-4469-B931-94544B674BC0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52" name="PH_Contents__PH_AgendaItem_Slot_L3___944331">
            <a:extLst>
              <a:ext uri="{FF2B5EF4-FFF2-40B4-BE49-F238E27FC236}">
                <a16:creationId xmlns:a16="http://schemas.microsoft.com/office/drawing/2014/main" id="{91A03A2B-0FB2-4D24-BBB3-52BBA4CF8B8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1" name="PH_Contents__PH_AgendaItem_Owner_L3___944331">
            <a:extLst>
              <a:ext uri="{FF2B5EF4-FFF2-40B4-BE49-F238E27FC236}">
                <a16:creationId xmlns:a16="http://schemas.microsoft.com/office/drawing/2014/main" id="{7B412501-1953-46D8-A214-AEE234285DC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50" name="PH_Contents__PH_AgendaItem_No_L3___944331">
            <a:extLst>
              <a:ext uri="{FF2B5EF4-FFF2-40B4-BE49-F238E27FC236}">
                <a16:creationId xmlns:a16="http://schemas.microsoft.com/office/drawing/2014/main" id="{0F03830D-6739-4B42-9CA3-B242A77401E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487B2A29-356B-4E8C-BED0-6380B6DE809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48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372EC574-B8EC-4069-A2FF-ACDE8044AB6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47" name="PH_Contents__PH_AgendaItem_Duration_L3___147482">
            <a:extLst>
              <a:ext uri="{FF2B5EF4-FFF2-40B4-BE49-F238E27FC236}">
                <a16:creationId xmlns:a16="http://schemas.microsoft.com/office/drawing/2014/main" id="{DBD1DE10-83F4-48A5-8157-77062812E3A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6" name="PH_Contents__PH_AgendaItem_Slot_L3___147482">
            <a:extLst>
              <a:ext uri="{FF2B5EF4-FFF2-40B4-BE49-F238E27FC236}">
                <a16:creationId xmlns:a16="http://schemas.microsoft.com/office/drawing/2014/main" id="{6C7738A3-F267-465D-80D1-12B56370988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45" name="PH_Contents__PH_AgendaItem_Owner_L3___147482">
            <a:extLst>
              <a:ext uri="{FF2B5EF4-FFF2-40B4-BE49-F238E27FC236}">
                <a16:creationId xmlns:a16="http://schemas.microsoft.com/office/drawing/2014/main" id="{D9EFEF7E-5E1C-43D4-9BD2-51B47773E14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4" name="PH_Contents__PH_AgendaItem_No_L3___147482">
            <a:extLst>
              <a:ext uri="{FF2B5EF4-FFF2-40B4-BE49-F238E27FC236}">
                <a16:creationId xmlns:a16="http://schemas.microsoft.com/office/drawing/2014/main" id="{F109509D-DCED-4F98-B2EF-98D9CA7FF8B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3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F7E19146-4B39-4658-BC4C-9ADB5D97FDB2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42" name="PH_Contents__PH_AgendaItem_Pointer_L2_Current___895901">
            <a:extLst>
              <a:ext uri="{FF2B5EF4-FFF2-40B4-BE49-F238E27FC236}">
                <a16:creationId xmlns:a16="http://schemas.microsoft.com/office/drawing/2014/main" id="{685F3811-B02A-4E78-B4F8-AA7D3C5699A8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" y="3238500"/>
            <a:ext cx="11218528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1" name="PH_Contents__PH_AgendaItem_Page_L2_Current___895901">
            <a:hlinkClick r:id="rId49" action="ppaction://hlinksldjump"/>
            <a:extLst>
              <a:ext uri="{FF2B5EF4-FFF2-40B4-BE49-F238E27FC236}">
                <a16:creationId xmlns:a16="http://schemas.microsoft.com/office/drawing/2014/main" id="{A893ABD3-CBF4-4292-AD69-52D616D89BB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240" name="PH_Contents__PH_AgendaItem_Duration_L2_Current___895901">
            <a:extLst>
              <a:ext uri="{FF2B5EF4-FFF2-40B4-BE49-F238E27FC236}">
                <a16:creationId xmlns:a16="http://schemas.microsoft.com/office/drawing/2014/main" id="{FF6F14F8-F8D6-4DB2-9F52-BBBAD53F862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39" name="PH_Contents__PH_AgendaItem_Slot_L2_Current___895901">
            <a:extLst>
              <a:ext uri="{FF2B5EF4-FFF2-40B4-BE49-F238E27FC236}">
                <a16:creationId xmlns:a16="http://schemas.microsoft.com/office/drawing/2014/main" id="{F1972052-6995-4BD3-9F22-9F0460185AA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10:00-10:30</a:t>
            </a:r>
          </a:p>
        </p:txBody>
      </p:sp>
      <p:sp>
        <p:nvSpPr>
          <p:cNvPr id="238" name="PH_Contents__PH_AgendaItem_Owner_L2_Current___895901">
            <a:extLst>
              <a:ext uri="{FF2B5EF4-FFF2-40B4-BE49-F238E27FC236}">
                <a16:creationId xmlns:a16="http://schemas.microsoft.com/office/drawing/2014/main" id="{EDEDE4D1-C45F-4684-A31C-96656E56575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John Doe</a:t>
            </a:r>
          </a:p>
        </p:txBody>
      </p:sp>
      <p:sp>
        <p:nvSpPr>
          <p:cNvPr id="237" name="PH_Contents__PH_AgendaItem_No_L2_Current___895901">
            <a:extLst>
              <a:ext uri="{FF2B5EF4-FFF2-40B4-BE49-F238E27FC236}">
                <a16:creationId xmlns:a16="http://schemas.microsoft.com/office/drawing/2014/main" id="{ADD9EED0-DC6E-4197-A2CC-E2FE52B3EE3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986429" y="3213100"/>
            <a:ext cx="55445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6" name="PH_Contents__PH_AgendaItem_Name_L2_Current___895901">
            <a:hlinkClick r:id="rId49" action="ppaction://hlinksldjump"/>
            <a:extLst>
              <a:ext uri="{FF2B5EF4-FFF2-40B4-BE49-F238E27FC236}">
                <a16:creationId xmlns:a16="http://schemas.microsoft.com/office/drawing/2014/main" id="{A9C2BA07-7875-45AD-BD6A-5CC753E1B657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Problem aspect 2</a:t>
            </a:r>
          </a:p>
        </p:txBody>
      </p:sp>
      <p:sp>
        <p:nvSpPr>
          <p:cNvPr id="235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78448C39-36D0-490C-B7F9-CEFB508D72D2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34" name="PH_Contents__PH_AgendaItem_Duration_L2___28447">
            <a:extLst>
              <a:ext uri="{FF2B5EF4-FFF2-40B4-BE49-F238E27FC236}">
                <a16:creationId xmlns:a16="http://schemas.microsoft.com/office/drawing/2014/main" id="{9FDD1D10-18D7-49A6-A97F-7161B343CC5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3" name="PH_Contents__PH_AgendaItem_Slot_L2___28447">
            <a:extLst>
              <a:ext uri="{FF2B5EF4-FFF2-40B4-BE49-F238E27FC236}">
                <a16:creationId xmlns:a16="http://schemas.microsoft.com/office/drawing/2014/main" id="{B2B190D8-30C6-4751-8CBB-83B109FA1CE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2" name="PH_Contents__PH_AgendaItem_Owner_L2___28447">
            <a:extLst>
              <a:ext uri="{FF2B5EF4-FFF2-40B4-BE49-F238E27FC236}">
                <a16:creationId xmlns:a16="http://schemas.microsoft.com/office/drawing/2014/main" id="{9BEB7349-6C84-44C7-840B-78952F5C784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1" name="PH_Contents__PH_AgendaItem_No_L2___28447">
            <a:extLst>
              <a:ext uri="{FF2B5EF4-FFF2-40B4-BE49-F238E27FC236}">
                <a16:creationId xmlns:a16="http://schemas.microsoft.com/office/drawing/2014/main" id="{9315650B-1342-47EE-B8F0-07997BAE89B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0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DE7611C2-3F05-4167-93A4-17411EB08C7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29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45CF1613-C050-4ACD-A91A-2D16A7ED3BAE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8" name="PH_Contents__PH_AgendaItem_Duration___55656">
            <a:extLst>
              <a:ext uri="{FF2B5EF4-FFF2-40B4-BE49-F238E27FC236}">
                <a16:creationId xmlns:a16="http://schemas.microsoft.com/office/drawing/2014/main" id="{093713BA-144D-46A0-8548-C1822D8DB2F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7" name="PH_Contents__PH_AgendaItem_Slot___55656">
            <a:extLst>
              <a:ext uri="{FF2B5EF4-FFF2-40B4-BE49-F238E27FC236}">
                <a16:creationId xmlns:a16="http://schemas.microsoft.com/office/drawing/2014/main" id="{7F971F6B-28AB-4307-A508-25A3CD84D61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26" name="PH_Contents__PH_AgendaItem_Owner___55656">
            <a:extLst>
              <a:ext uri="{FF2B5EF4-FFF2-40B4-BE49-F238E27FC236}">
                <a16:creationId xmlns:a16="http://schemas.microsoft.com/office/drawing/2014/main" id="{8C5E1A40-2A26-46B5-9AB0-754F08DFDFB8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25" name="PH_Contents__PH_AgendaItem_No___55656">
            <a:extLst>
              <a:ext uri="{FF2B5EF4-FFF2-40B4-BE49-F238E27FC236}">
                <a16:creationId xmlns:a16="http://schemas.microsoft.com/office/drawing/2014/main" id="{DB7A53E5-6AAE-4BB0-849B-E22FE31742FC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4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FCB1817F-C2B9-4CC6-A43A-004449CC36EF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3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6D6599BD-C68D-4E3E-A140-FF25B0A8AEA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2" name="PH_Contents__PH_AgendaItem_Duration___974178">
            <a:extLst>
              <a:ext uri="{FF2B5EF4-FFF2-40B4-BE49-F238E27FC236}">
                <a16:creationId xmlns:a16="http://schemas.microsoft.com/office/drawing/2014/main" id="{DEB6B341-B4DE-417E-B1CA-5826A9063128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1" name="PH_Contents__PH_AgendaItem_Slot___974178">
            <a:extLst>
              <a:ext uri="{FF2B5EF4-FFF2-40B4-BE49-F238E27FC236}">
                <a16:creationId xmlns:a16="http://schemas.microsoft.com/office/drawing/2014/main" id="{DC87C9CA-EC36-47C6-8331-A9EFFB4BB925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09:00-10:00</a:t>
            </a:r>
          </a:p>
        </p:txBody>
      </p:sp>
      <p:sp>
        <p:nvSpPr>
          <p:cNvPr id="220" name="PH_Contents__PH_AgendaItem_Owner___974178">
            <a:extLst>
              <a:ext uri="{FF2B5EF4-FFF2-40B4-BE49-F238E27FC236}">
                <a16:creationId xmlns:a16="http://schemas.microsoft.com/office/drawing/2014/main" id="{4FBC7662-43AF-419D-8D77-937CFC1D6D49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19" name="PH_Contents__PH_AgendaItem_No___974178">
            <a:extLst>
              <a:ext uri="{FF2B5EF4-FFF2-40B4-BE49-F238E27FC236}">
                <a16:creationId xmlns:a16="http://schemas.microsoft.com/office/drawing/2014/main" id="{C0093623-0DD5-4C0B-9A39-6967F8F8594F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8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1F28BE0D-972B-4F00-AF20-E128A9CD4A6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Initial 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69E4E-7665-4B3D-8199-743AF0A42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478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4748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6B755987-DC6E-4D96-AABC-FE69288274D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9" name="PH_Contents__PH_AgendaItem_Duration___623558">
            <a:extLst>
              <a:ext uri="{FF2B5EF4-FFF2-40B4-BE49-F238E27FC236}">
                <a16:creationId xmlns:a16="http://schemas.microsoft.com/office/drawing/2014/main" id="{81F1C3A4-F672-4F36-8D3E-4D4CE38E03E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8" name="PH_Contents__PH_AgendaItem_Slot___623558">
            <a:extLst>
              <a:ext uri="{FF2B5EF4-FFF2-40B4-BE49-F238E27FC236}">
                <a16:creationId xmlns:a16="http://schemas.microsoft.com/office/drawing/2014/main" id="{6EDFF661-5F59-427C-BA1B-12D73C382474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7" name="PH_Contents__PH_AgendaItem_Owner___623558">
            <a:extLst>
              <a:ext uri="{FF2B5EF4-FFF2-40B4-BE49-F238E27FC236}">
                <a16:creationId xmlns:a16="http://schemas.microsoft.com/office/drawing/2014/main" id="{F38F8D45-BEBA-4CE6-8FF4-EA6C0D0B3C92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256" name="PH_Contents__PH_AgendaItem_No___623558">
            <a:extLst>
              <a:ext uri="{FF2B5EF4-FFF2-40B4-BE49-F238E27FC236}">
                <a16:creationId xmlns:a16="http://schemas.microsoft.com/office/drawing/2014/main" id="{D8308FEA-F406-4311-AA73-EB2770CFCBF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04E2F8A6-4DB5-4BF6-9405-B18BA67897E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PH_Contents__PH_AgendaItem_Pag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57A1012F-1FE1-466F-A398-28D81B0307F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9</a:t>
            </a:r>
          </a:p>
        </p:txBody>
      </p:sp>
      <p:sp>
        <p:nvSpPr>
          <p:cNvPr id="253" name="PH_Contents__PH_AgendaItem_Duration_L3___944331">
            <a:extLst>
              <a:ext uri="{FF2B5EF4-FFF2-40B4-BE49-F238E27FC236}">
                <a16:creationId xmlns:a16="http://schemas.microsoft.com/office/drawing/2014/main" id="{6D83CB45-65E8-416E-9777-C986E1EB0745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52" name="PH_Contents__PH_AgendaItem_Slot_L3___944331">
            <a:extLst>
              <a:ext uri="{FF2B5EF4-FFF2-40B4-BE49-F238E27FC236}">
                <a16:creationId xmlns:a16="http://schemas.microsoft.com/office/drawing/2014/main" id="{EE32B832-9CD7-4710-A82E-A2B7D88DDF79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1" name="PH_Contents__PH_AgendaItem_Owner_L3___944331">
            <a:extLst>
              <a:ext uri="{FF2B5EF4-FFF2-40B4-BE49-F238E27FC236}">
                <a16:creationId xmlns:a16="http://schemas.microsoft.com/office/drawing/2014/main" id="{0EF11ED0-8454-4ED4-8AE7-780D0134F6BC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50" name="PH_Contents__PH_AgendaItem_No_L3___944331">
            <a:extLst>
              <a:ext uri="{FF2B5EF4-FFF2-40B4-BE49-F238E27FC236}">
                <a16:creationId xmlns:a16="http://schemas.microsoft.com/office/drawing/2014/main" id="{673F8044-C5A5-42E5-9004-03EA77A69CF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667878" y="42545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PH_Contents__PH_AgendaItem_Name_L3___944331">
            <a:hlinkClick r:id="rId47" action="ppaction://hlinksldjump"/>
            <a:extLst>
              <a:ext uri="{FF2B5EF4-FFF2-40B4-BE49-F238E27FC236}">
                <a16:creationId xmlns:a16="http://schemas.microsoft.com/office/drawing/2014/main" id="{96BAA5FB-7420-45D7-92AC-2925C6A7F77F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2.2</a:t>
            </a:r>
          </a:p>
        </p:txBody>
      </p:sp>
      <p:sp>
        <p:nvSpPr>
          <p:cNvPr id="248" name="PH_Contents__PH_AgendaItem_Pointer_L3_Current___147482">
            <a:extLst>
              <a:ext uri="{FF2B5EF4-FFF2-40B4-BE49-F238E27FC236}">
                <a16:creationId xmlns:a16="http://schemas.microsoft.com/office/drawing/2014/main" id="{3E3E2343-5ED1-477E-B2D0-B29BFEF14D90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-1" y="3759200"/>
            <a:ext cx="11258551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47" name="PH_Contents__PH_AgendaItem_Page_L3_Current___147482">
            <a:hlinkClick r:id="rId48" action="ppaction://hlinksldjump"/>
            <a:extLst>
              <a:ext uri="{FF2B5EF4-FFF2-40B4-BE49-F238E27FC236}">
                <a16:creationId xmlns:a16="http://schemas.microsoft.com/office/drawing/2014/main" id="{3D33757C-F1B4-442E-86B6-88EEF2E1DFF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46" name="PH_Contents__PH_AgendaItem_Duration_L3_Current___147482">
            <a:extLst>
              <a:ext uri="{FF2B5EF4-FFF2-40B4-BE49-F238E27FC236}">
                <a16:creationId xmlns:a16="http://schemas.microsoft.com/office/drawing/2014/main" id="{DD926869-4381-42F8-A3F5-5FBB335A55BF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45" name="PH_Contents__PH_AgendaItem_Slot_L3_Current___147482">
            <a:extLst>
              <a:ext uri="{FF2B5EF4-FFF2-40B4-BE49-F238E27FC236}">
                <a16:creationId xmlns:a16="http://schemas.microsoft.com/office/drawing/2014/main" id="{43AF364B-A800-4E78-80D6-D205E89E821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10:00-10:30</a:t>
            </a:r>
          </a:p>
        </p:txBody>
      </p:sp>
      <p:sp>
        <p:nvSpPr>
          <p:cNvPr id="244" name="PH_Contents__PH_AgendaItem_Owner_L3_Current___147482">
            <a:extLst>
              <a:ext uri="{FF2B5EF4-FFF2-40B4-BE49-F238E27FC236}">
                <a16:creationId xmlns:a16="http://schemas.microsoft.com/office/drawing/2014/main" id="{5540D319-2886-468B-A544-62E403D467D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John Doe</a:t>
            </a:r>
          </a:p>
        </p:txBody>
      </p:sp>
      <p:sp>
        <p:nvSpPr>
          <p:cNvPr id="243" name="PH_Contents__PH_AgendaItem_No_L3_Current___147482">
            <a:extLst>
              <a:ext uri="{FF2B5EF4-FFF2-40B4-BE49-F238E27FC236}">
                <a16:creationId xmlns:a16="http://schemas.microsoft.com/office/drawing/2014/main" id="{1E14BAEF-D5D2-403D-AB62-A99F0FB5DE14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599266" y="3733800"/>
            <a:ext cx="765294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2.2.1</a:t>
            </a:r>
          </a:p>
        </p:txBody>
      </p:sp>
      <p:sp>
        <p:nvSpPr>
          <p:cNvPr id="242" name="PH_Contents__PH_AgendaItem_Name_L3_Current___147482">
            <a:hlinkClick r:id="rId48" action="ppaction://hlinksldjump"/>
            <a:extLst>
              <a:ext uri="{FF2B5EF4-FFF2-40B4-BE49-F238E27FC236}">
                <a16:creationId xmlns:a16="http://schemas.microsoft.com/office/drawing/2014/main" id="{7DEE8DF8-6AB3-40DB-B950-9FBE12978FD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Problem aspect 2.1</a:t>
            </a:r>
          </a:p>
        </p:txBody>
      </p:sp>
      <p:sp>
        <p:nvSpPr>
          <p:cNvPr id="241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43DE7950-8164-4137-8EAE-CBF6F5608D1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40" name="PH_Contents__PH_AgendaItem_Duration_L2___895901">
            <a:extLst>
              <a:ext uri="{FF2B5EF4-FFF2-40B4-BE49-F238E27FC236}">
                <a16:creationId xmlns:a16="http://schemas.microsoft.com/office/drawing/2014/main" id="{26A2A475-0C03-45A0-858E-BF5E0E8BA37A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9" name="PH_Contents__PH_AgendaItem_Slot_L2___895901">
            <a:extLst>
              <a:ext uri="{FF2B5EF4-FFF2-40B4-BE49-F238E27FC236}">
                <a16:creationId xmlns:a16="http://schemas.microsoft.com/office/drawing/2014/main" id="{8ADC2A59-BBA1-4FA6-A914-09C9805FEC2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8" name="PH_Contents__PH_AgendaItem_Owner_L2___895901">
            <a:extLst>
              <a:ext uri="{FF2B5EF4-FFF2-40B4-BE49-F238E27FC236}">
                <a16:creationId xmlns:a16="http://schemas.microsoft.com/office/drawing/2014/main" id="{65628F06-8B19-480D-A28C-7D53F24B0454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7" name="PH_Contents__PH_AgendaItem_No_L2___895901">
            <a:extLst>
              <a:ext uri="{FF2B5EF4-FFF2-40B4-BE49-F238E27FC236}">
                <a16:creationId xmlns:a16="http://schemas.microsoft.com/office/drawing/2014/main" id="{00586E5B-5F29-40B0-817F-0C1C067F165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6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B9133CD5-5B4C-42A4-B683-FC4EFE170CFE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35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D7B6E9B2-6361-4D17-94D0-B986F5A0E0D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34" name="PH_Contents__PH_AgendaItem_Duration_L2___28447">
            <a:extLst>
              <a:ext uri="{FF2B5EF4-FFF2-40B4-BE49-F238E27FC236}">
                <a16:creationId xmlns:a16="http://schemas.microsoft.com/office/drawing/2014/main" id="{2BA1E9F8-8272-4287-A6C2-43ED660AE433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3" name="PH_Contents__PH_AgendaItem_Slot_L2___28447">
            <a:extLst>
              <a:ext uri="{FF2B5EF4-FFF2-40B4-BE49-F238E27FC236}">
                <a16:creationId xmlns:a16="http://schemas.microsoft.com/office/drawing/2014/main" id="{E0DBBB3F-D972-4915-82E6-4CF56C17AD65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2" name="PH_Contents__PH_AgendaItem_Owner_L2___28447">
            <a:extLst>
              <a:ext uri="{FF2B5EF4-FFF2-40B4-BE49-F238E27FC236}">
                <a16:creationId xmlns:a16="http://schemas.microsoft.com/office/drawing/2014/main" id="{9577F783-AA82-4D78-A39D-24E84C33057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1" name="PH_Contents__PH_AgendaItem_No_L2___28447">
            <a:extLst>
              <a:ext uri="{FF2B5EF4-FFF2-40B4-BE49-F238E27FC236}">
                <a16:creationId xmlns:a16="http://schemas.microsoft.com/office/drawing/2014/main" id="{B60F80AB-D3CC-485A-A4C0-26EBD7572B94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0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A8C72AF9-23FA-42CB-A789-988670C0C369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29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C9F6B3BE-8785-485C-8FFC-B68F24B22D6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8" name="PH_Contents__PH_AgendaItem_Duration___55656">
            <a:extLst>
              <a:ext uri="{FF2B5EF4-FFF2-40B4-BE49-F238E27FC236}">
                <a16:creationId xmlns:a16="http://schemas.microsoft.com/office/drawing/2014/main" id="{B005A74C-075A-4E51-81CA-D37B9E332725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7" name="PH_Contents__PH_AgendaItem_Slot___55656">
            <a:extLst>
              <a:ext uri="{FF2B5EF4-FFF2-40B4-BE49-F238E27FC236}">
                <a16:creationId xmlns:a16="http://schemas.microsoft.com/office/drawing/2014/main" id="{B288CD13-A6B0-42CF-82A9-F9EA692FB7C4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26" name="PH_Contents__PH_AgendaItem_Owner___55656">
            <a:extLst>
              <a:ext uri="{FF2B5EF4-FFF2-40B4-BE49-F238E27FC236}">
                <a16:creationId xmlns:a16="http://schemas.microsoft.com/office/drawing/2014/main" id="{A90E1134-ED0B-46A1-B7CD-35BE33AA4D4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25" name="PH_Contents__PH_AgendaItem_No___55656">
            <a:extLst>
              <a:ext uri="{FF2B5EF4-FFF2-40B4-BE49-F238E27FC236}">
                <a16:creationId xmlns:a16="http://schemas.microsoft.com/office/drawing/2014/main" id="{A567708D-ABC1-478D-870E-006C5C6DE0E2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4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92569418-B53B-484A-80D5-BABD6ECD31FD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3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07F7249E-7972-4B96-9F1E-85761F94E448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2" name="PH_Contents__PH_AgendaItem_Duration___974178">
            <a:extLst>
              <a:ext uri="{FF2B5EF4-FFF2-40B4-BE49-F238E27FC236}">
                <a16:creationId xmlns:a16="http://schemas.microsoft.com/office/drawing/2014/main" id="{9532FBA9-746C-4D78-9703-6BFE0C9F0ED0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1" name="PH_Contents__PH_AgendaItem_Slot___974178">
            <a:extLst>
              <a:ext uri="{FF2B5EF4-FFF2-40B4-BE49-F238E27FC236}">
                <a16:creationId xmlns:a16="http://schemas.microsoft.com/office/drawing/2014/main" id="{39DE189C-7719-476E-A352-9A805293D02B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09:00-10:00</a:t>
            </a:r>
          </a:p>
        </p:txBody>
      </p:sp>
      <p:sp>
        <p:nvSpPr>
          <p:cNvPr id="220" name="PH_Contents__PH_AgendaItem_Owner___974178">
            <a:extLst>
              <a:ext uri="{FF2B5EF4-FFF2-40B4-BE49-F238E27FC236}">
                <a16:creationId xmlns:a16="http://schemas.microsoft.com/office/drawing/2014/main" id="{310FAE16-42EE-4697-B0E6-2300342D29B2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19" name="PH_Contents__PH_AgendaItem_No___974178">
            <a:extLst>
              <a:ext uri="{FF2B5EF4-FFF2-40B4-BE49-F238E27FC236}">
                <a16:creationId xmlns:a16="http://schemas.microsoft.com/office/drawing/2014/main" id="{4E93DD88-3E53-4670-ABB0-3194996BE55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8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13C6A146-69EF-449A-A0EA-BC613A041A1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Initial 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DD2022-D25C-4012-A840-C79DA569A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409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9443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H_Contents__PH_AgendaItem_Pag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EBAB3ECA-1610-4E2E-8E06-3C2E3A7897D5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539757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9" name="PH_Contents__PH_AgendaItem_Duration___623558">
            <a:extLst>
              <a:ext uri="{FF2B5EF4-FFF2-40B4-BE49-F238E27FC236}">
                <a16:creationId xmlns:a16="http://schemas.microsoft.com/office/drawing/2014/main" id="{B9CA5BA6-D817-439D-868E-E6B9BDEE953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759951" y="47752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8" name="PH_Contents__PH_AgendaItem_Slot___623558">
            <a:extLst>
              <a:ext uri="{FF2B5EF4-FFF2-40B4-BE49-F238E27FC236}">
                <a16:creationId xmlns:a16="http://schemas.microsoft.com/office/drawing/2014/main" id="{1E5F24EF-4CF0-4244-9178-DE4E159E10D6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019688" y="47752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57" name="PH_Contents__PH_AgendaItem_Owner___623558">
            <a:extLst>
              <a:ext uri="{FF2B5EF4-FFF2-40B4-BE49-F238E27FC236}">
                <a16:creationId xmlns:a16="http://schemas.microsoft.com/office/drawing/2014/main" id="{2E33B6BB-0DF5-42B2-A66B-482B735EB284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804479" y="47752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Jane Doe</a:t>
            </a:r>
          </a:p>
        </p:txBody>
      </p:sp>
      <p:sp>
        <p:nvSpPr>
          <p:cNvPr id="256" name="PH_Contents__PH_AgendaItem_No___623558">
            <a:extLst>
              <a:ext uri="{FF2B5EF4-FFF2-40B4-BE49-F238E27FC236}">
                <a16:creationId xmlns:a16="http://schemas.microsoft.com/office/drawing/2014/main" id="{939C3EFA-914D-4331-B996-B8BDAE06952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27050" y="47752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H_Contents__PH_AgendaItem_Name___623558">
            <a:hlinkClick r:id="rId46" action="ppaction://hlinksldjump"/>
            <a:extLst>
              <a:ext uri="{FF2B5EF4-FFF2-40B4-BE49-F238E27FC236}">
                <a16:creationId xmlns:a16="http://schemas.microsoft.com/office/drawing/2014/main" id="{3BCEF8BB-884F-4C88-BCB8-EF3FED930FBC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971552" y="47752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Solution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4" name="PH_Contents__PH_AgendaItem_Pointer_L3_Current___944331">
            <a:extLst>
              <a:ext uri="{FF2B5EF4-FFF2-40B4-BE49-F238E27FC236}">
                <a16:creationId xmlns:a16="http://schemas.microsoft.com/office/drawing/2014/main" id="{A921FEB9-82D9-4893-BFE5-A329E2627DBA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-1" y="4279900"/>
            <a:ext cx="11258551" cy="368300"/>
          </a:xfrm>
          <a:prstGeom prst="rect">
            <a:avLst/>
          </a:prstGeom>
          <a:solidFill>
            <a:srgbClr val="F23B16"/>
          </a:solidFill>
          <a:ln>
            <a:solidFill>
              <a:srgbClr val="E1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3" name="PH_Contents__PH_AgendaItem_Page_L3_Current___944331">
            <a:hlinkClick r:id="rId47" action="ppaction://hlinksldjump"/>
            <a:extLst>
              <a:ext uri="{FF2B5EF4-FFF2-40B4-BE49-F238E27FC236}">
                <a16:creationId xmlns:a16="http://schemas.microsoft.com/office/drawing/2014/main" id="{AE3030A0-C91A-4E1F-B377-4C2885FB527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539757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252" name="PH_Contents__PH_AgendaItem_Duration_L3_Current___944331">
            <a:extLst>
              <a:ext uri="{FF2B5EF4-FFF2-40B4-BE49-F238E27FC236}">
                <a16:creationId xmlns:a16="http://schemas.microsoft.com/office/drawing/2014/main" id="{DD958432-6625-46BE-9DE4-2FB2F0D53F5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9759951" y="42545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1h</a:t>
            </a:r>
          </a:p>
        </p:txBody>
      </p:sp>
      <p:sp>
        <p:nvSpPr>
          <p:cNvPr id="251" name="PH_Contents__PH_AgendaItem_Slot_L3_Current___944331">
            <a:extLst>
              <a:ext uri="{FF2B5EF4-FFF2-40B4-BE49-F238E27FC236}">
                <a16:creationId xmlns:a16="http://schemas.microsoft.com/office/drawing/2014/main" id="{1D0801C6-CAB5-4E97-BBE7-CF0F1D81427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019688" y="42545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10:00-10:30</a:t>
            </a:r>
          </a:p>
        </p:txBody>
      </p:sp>
      <p:sp>
        <p:nvSpPr>
          <p:cNvPr id="250" name="PH_Contents__PH_AgendaItem_Owner_L3_Current___944331">
            <a:extLst>
              <a:ext uri="{FF2B5EF4-FFF2-40B4-BE49-F238E27FC236}">
                <a16:creationId xmlns:a16="http://schemas.microsoft.com/office/drawing/2014/main" id="{A49BF474-57D6-4005-AC25-92A119D75C17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804479" y="42545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John Doe</a:t>
            </a:r>
          </a:p>
        </p:txBody>
      </p:sp>
      <p:sp>
        <p:nvSpPr>
          <p:cNvPr id="249" name="PH_Contents__PH_AgendaItem_No_L3_Current___944331">
            <a:extLst>
              <a:ext uri="{FF2B5EF4-FFF2-40B4-BE49-F238E27FC236}">
                <a16:creationId xmlns:a16="http://schemas.microsoft.com/office/drawing/2014/main" id="{C770ED6F-7FCE-4EF0-83D3-E18F66F567F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599266" y="4254500"/>
            <a:ext cx="765294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/>
                </a:solidFill>
              </a:rPr>
              <a:t>2.2.2</a:t>
            </a:r>
          </a:p>
        </p:txBody>
      </p:sp>
      <p:sp>
        <p:nvSpPr>
          <p:cNvPr id="248" name="PH_Contents__PH_AgendaItem_Name_L3_Current___944331">
            <a:hlinkClick r:id="rId47" action="ppaction://hlinksldjump"/>
            <a:extLst>
              <a:ext uri="{FF2B5EF4-FFF2-40B4-BE49-F238E27FC236}">
                <a16:creationId xmlns:a16="http://schemas.microsoft.com/office/drawing/2014/main" id="{CA61DAE5-7B72-4D27-BC0F-AB390FA7168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2415360" y="42545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/>
                </a:solidFill>
              </a:rPr>
              <a:t>Problem aspect 2.2</a:t>
            </a:r>
          </a:p>
        </p:txBody>
      </p:sp>
      <p:sp>
        <p:nvSpPr>
          <p:cNvPr id="247" name="PH_Contents__PH_AgendaItem_Pag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3BED304B-0BC7-4014-9B2E-46D6B21B2AB0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539757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8</a:t>
            </a:r>
          </a:p>
        </p:txBody>
      </p:sp>
      <p:sp>
        <p:nvSpPr>
          <p:cNvPr id="246" name="PH_Contents__PH_AgendaItem_Duration_L3___147482">
            <a:extLst>
              <a:ext uri="{FF2B5EF4-FFF2-40B4-BE49-F238E27FC236}">
                <a16:creationId xmlns:a16="http://schemas.microsoft.com/office/drawing/2014/main" id="{FD5EF40D-F20B-4C1A-848A-6F23FAC8EDB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759951" y="37338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45" name="PH_Contents__PH_AgendaItem_Slot_L3___147482">
            <a:extLst>
              <a:ext uri="{FF2B5EF4-FFF2-40B4-BE49-F238E27FC236}">
                <a16:creationId xmlns:a16="http://schemas.microsoft.com/office/drawing/2014/main" id="{7047CC26-A460-454E-8A7A-0FDD95BE2C63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019688" y="37338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</a:p>
        </p:txBody>
      </p:sp>
      <p:sp>
        <p:nvSpPr>
          <p:cNvPr id="244" name="PH_Contents__PH_AgendaItem_Owner_L3___147482">
            <a:extLst>
              <a:ext uri="{FF2B5EF4-FFF2-40B4-BE49-F238E27FC236}">
                <a16:creationId xmlns:a16="http://schemas.microsoft.com/office/drawing/2014/main" id="{431566B8-2D07-4CB6-9478-F669CEF4A7B4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804479" y="37338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43" name="PH_Contents__PH_AgendaItem_No_L3___147482">
            <a:extLst>
              <a:ext uri="{FF2B5EF4-FFF2-40B4-BE49-F238E27FC236}">
                <a16:creationId xmlns:a16="http://schemas.microsoft.com/office/drawing/2014/main" id="{50F26B52-F4FB-4629-9497-D5AD49E160FF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667878" y="3733800"/>
            <a:ext cx="69668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PH_Contents__PH_AgendaItem_Name_L3___147482">
            <a:hlinkClick r:id="rId48" action="ppaction://hlinksldjump"/>
            <a:extLst>
              <a:ext uri="{FF2B5EF4-FFF2-40B4-BE49-F238E27FC236}">
                <a16:creationId xmlns:a16="http://schemas.microsoft.com/office/drawing/2014/main" id="{85B2D91E-FC8B-4CF7-8C78-6A057D5899CE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415360" y="3733800"/>
            <a:ext cx="426212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2.1</a:t>
            </a:r>
          </a:p>
        </p:txBody>
      </p:sp>
      <p:sp>
        <p:nvSpPr>
          <p:cNvPr id="241" name="PH_Contents__PH_AgendaItem_Pag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4415EEF5-9554-486F-97E9-4E54ABD9EC0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0539757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sp>
        <p:nvSpPr>
          <p:cNvPr id="240" name="PH_Contents__PH_AgendaItem_Duration_L2___895901">
            <a:extLst>
              <a:ext uri="{FF2B5EF4-FFF2-40B4-BE49-F238E27FC236}">
                <a16:creationId xmlns:a16="http://schemas.microsoft.com/office/drawing/2014/main" id="{110AB0C5-0EEA-4DFC-BD09-3295D345E58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9759951" y="32131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9" name="PH_Contents__PH_AgendaItem_Slot_L2___895901">
            <a:extLst>
              <a:ext uri="{FF2B5EF4-FFF2-40B4-BE49-F238E27FC236}">
                <a16:creationId xmlns:a16="http://schemas.microsoft.com/office/drawing/2014/main" id="{BE700EE6-6C63-4A52-B68D-C488FEB7567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019688" y="32131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8" name="PH_Contents__PH_AgendaItem_Owner_L2___895901">
            <a:extLst>
              <a:ext uri="{FF2B5EF4-FFF2-40B4-BE49-F238E27FC236}">
                <a16:creationId xmlns:a16="http://schemas.microsoft.com/office/drawing/2014/main" id="{E57E8410-E302-4793-9629-7CC06039D8A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04479" y="32131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7" name="PH_Contents__PH_AgendaItem_No_L2___895901">
            <a:extLst>
              <a:ext uri="{FF2B5EF4-FFF2-40B4-BE49-F238E27FC236}">
                <a16:creationId xmlns:a16="http://schemas.microsoft.com/office/drawing/2014/main" id="{F094102A-6908-4C6D-B0DC-99BD92C2CA2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036139" y="32131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6" name="PH_Contents__PH_AgendaItem_Name_L2___895901">
            <a:hlinkClick r:id="rId49" action="ppaction://hlinksldjump"/>
            <a:extLst>
              <a:ext uri="{FF2B5EF4-FFF2-40B4-BE49-F238E27FC236}">
                <a16:creationId xmlns:a16="http://schemas.microsoft.com/office/drawing/2014/main" id="{E86BF9B7-319A-49C0-88CA-356BA73A815A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1633040" y="32131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2</a:t>
            </a:r>
          </a:p>
        </p:txBody>
      </p:sp>
      <p:sp>
        <p:nvSpPr>
          <p:cNvPr id="235" name="PH_Contents__PH_AgendaItem_Pag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E919F4E2-92F1-4B9D-942A-9AF085E5A1DE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539757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  <p:sp>
        <p:nvSpPr>
          <p:cNvPr id="234" name="PH_Contents__PH_AgendaItem_Duration_L2___28447">
            <a:extLst>
              <a:ext uri="{FF2B5EF4-FFF2-40B4-BE49-F238E27FC236}">
                <a16:creationId xmlns:a16="http://schemas.microsoft.com/office/drawing/2014/main" id="{363797E1-23B8-42C0-B2DC-B50F012944A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9759951" y="26924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</a:p>
        </p:txBody>
      </p:sp>
      <p:sp>
        <p:nvSpPr>
          <p:cNvPr id="233" name="PH_Contents__PH_AgendaItem_Slot_L2___28447">
            <a:extLst>
              <a:ext uri="{FF2B5EF4-FFF2-40B4-BE49-F238E27FC236}">
                <a16:creationId xmlns:a16="http://schemas.microsoft.com/office/drawing/2014/main" id="{763AFEEA-C3BC-4409-BA26-CF159D96B3D3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19688" y="26924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10:00-10:30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2" name="PH_Contents__PH_AgendaItem_Owner_L2___28447">
            <a:extLst>
              <a:ext uri="{FF2B5EF4-FFF2-40B4-BE49-F238E27FC236}">
                <a16:creationId xmlns:a16="http://schemas.microsoft.com/office/drawing/2014/main" id="{D65A078E-66DA-4E33-8C05-575852C3E76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804479" y="26924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31" name="PH_Contents__PH_AgendaItem_No_L2___28447">
            <a:extLst>
              <a:ext uri="{FF2B5EF4-FFF2-40B4-BE49-F238E27FC236}">
                <a16:creationId xmlns:a16="http://schemas.microsoft.com/office/drawing/2014/main" id="{C98AEC26-691C-4F98-9C7B-02F202DC5C67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36139" y="2692400"/>
            <a:ext cx="50474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2.1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0" name="PH_Contents__PH_AgendaItem_Name_L2___28447">
            <a:hlinkClick r:id="rId50" action="ppaction://hlinksldjump"/>
            <a:extLst>
              <a:ext uri="{FF2B5EF4-FFF2-40B4-BE49-F238E27FC236}">
                <a16:creationId xmlns:a16="http://schemas.microsoft.com/office/drawing/2014/main" id="{58E1F6FD-CB1D-4638-86AE-E673475994F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633040" y="2692400"/>
            <a:ext cx="5044439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 aspect 1</a:t>
            </a:r>
          </a:p>
        </p:txBody>
      </p:sp>
      <p:sp>
        <p:nvSpPr>
          <p:cNvPr id="229" name="PH_Contents__PH_AgendaItem_Page___55656">
            <a:hlinkClick r:id="rId51" action="ppaction://hlinksldjump"/>
            <a:extLst>
              <a:ext uri="{FF2B5EF4-FFF2-40B4-BE49-F238E27FC236}">
                <a16:creationId xmlns:a16="http://schemas.microsoft.com/office/drawing/2014/main" id="{91AB588B-793A-4AA7-B7DA-F72C7585276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539757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8" name="PH_Contents__PH_AgendaItem_Duration___55656">
            <a:extLst>
              <a:ext uri="{FF2B5EF4-FFF2-40B4-BE49-F238E27FC236}">
                <a16:creationId xmlns:a16="http://schemas.microsoft.com/office/drawing/2014/main" id="{FD14D084-CB23-4EFE-AD6E-90D55201F292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59951" y="21717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7" name="PH_Contents__PH_AgendaItem_Slot___55656">
            <a:extLst>
              <a:ext uri="{FF2B5EF4-FFF2-40B4-BE49-F238E27FC236}">
                <a16:creationId xmlns:a16="http://schemas.microsoft.com/office/drawing/2014/main" id="{52C6B54F-1776-4951-8EE0-B7C0273C96C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019688" y="21717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10:00-11:00</a:t>
            </a:r>
          </a:p>
        </p:txBody>
      </p:sp>
      <p:sp>
        <p:nvSpPr>
          <p:cNvPr id="226" name="PH_Contents__PH_AgendaItem_Owner___55656">
            <a:extLst>
              <a:ext uri="{FF2B5EF4-FFF2-40B4-BE49-F238E27FC236}">
                <a16:creationId xmlns:a16="http://schemas.microsoft.com/office/drawing/2014/main" id="{839D730F-1859-452F-9E31-947ED7BBAC3E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6804479" y="21717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25" name="PH_Contents__PH_AgendaItem_No___55656">
            <a:extLst>
              <a:ext uri="{FF2B5EF4-FFF2-40B4-BE49-F238E27FC236}">
                <a16:creationId xmlns:a16="http://schemas.microsoft.com/office/drawing/2014/main" id="{7C7FB99F-F04E-437E-AB0A-25CC557F6636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527050" y="21717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4" name="PH_Contents__PH_AgendaItem_Name___55656">
            <a:hlinkClick r:id="rId51" action="ppaction://hlinksldjump"/>
            <a:extLst>
              <a:ext uri="{FF2B5EF4-FFF2-40B4-BE49-F238E27FC236}">
                <a16:creationId xmlns:a16="http://schemas.microsoft.com/office/drawing/2014/main" id="{9393C3AF-C5AB-4CBE-AD53-7A66DDBC4C8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71552" y="21717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Problem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3" name="PH_Contents__PH_AgendaItem_Pag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E5550596-CC7A-465C-81EF-094D2C030A2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539757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2" name="PH_Contents__PH_AgendaItem_Duration___974178">
            <a:extLst>
              <a:ext uri="{FF2B5EF4-FFF2-40B4-BE49-F238E27FC236}">
                <a16:creationId xmlns:a16="http://schemas.microsoft.com/office/drawing/2014/main" id="{DD45B339-ABBA-4AF6-8611-FFE8D81EE82D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9759951" y="1651000"/>
            <a:ext cx="635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1h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1" name="PH_Contents__PH_AgendaItem_Slot___974178">
            <a:extLst>
              <a:ext uri="{FF2B5EF4-FFF2-40B4-BE49-F238E27FC236}">
                <a16:creationId xmlns:a16="http://schemas.microsoft.com/office/drawing/2014/main" id="{7D57DA00-C7BD-45B2-AA91-E8D36DADCA3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019688" y="1651000"/>
            <a:ext cx="1689463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>
                    <a:lumMod val="65000"/>
                  </a:schemeClr>
                </a:solidFill>
              </a:rPr>
              <a:t>09:00-10:00</a:t>
            </a:r>
          </a:p>
        </p:txBody>
      </p:sp>
      <p:sp>
        <p:nvSpPr>
          <p:cNvPr id="220" name="PH_Contents__PH_AgendaItem_Owner___974178">
            <a:extLst>
              <a:ext uri="{FF2B5EF4-FFF2-40B4-BE49-F238E27FC236}">
                <a16:creationId xmlns:a16="http://schemas.microsoft.com/office/drawing/2014/main" id="{DFFD823A-F04F-4266-8BF8-D07538898F4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6804479" y="1651000"/>
            <a:ext cx="1143000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John Doe</a:t>
            </a:r>
          </a:p>
        </p:txBody>
      </p:sp>
      <p:sp>
        <p:nvSpPr>
          <p:cNvPr id="219" name="PH_Contents__PH_AgendaItem_No___974178">
            <a:extLst>
              <a:ext uri="{FF2B5EF4-FFF2-40B4-BE49-F238E27FC236}">
                <a16:creationId xmlns:a16="http://schemas.microsoft.com/office/drawing/2014/main" id="{8F44A139-7DC2-4BBC-9841-59861BA4C9B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7050" y="1651000"/>
            <a:ext cx="393701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8" name="PH_Contents__PH_AgendaItem_Name___974178">
            <a:hlinkClick r:id="rId52" action="ppaction://hlinksldjump"/>
            <a:extLst>
              <a:ext uri="{FF2B5EF4-FFF2-40B4-BE49-F238E27FC236}">
                <a16:creationId xmlns:a16="http://schemas.microsoft.com/office/drawing/2014/main" id="{388B784A-C152-4B82-B3EF-A27006281AB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71552" y="1651000"/>
            <a:ext cx="5705928" cy="4305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bg1">
                    <a:lumMod val="65000"/>
                  </a:schemeClr>
                </a:solidFill>
              </a:rPr>
              <a:t>Initial position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11EB5E-D7AF-4E3F-8ACC-D1C7F97A0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Contents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45234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INNOHIGHLIGHT" val="False"/>
  <p:tag name="SETTINGSCREATESECTIONS" val="False"/>
  <p:tag name="BEGINNERMODE" val="False"/>
  <p:tag name="ADVANCEDSETTINGS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"/>
  <p:tag name="PH" val="PH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Frame"/>
  <p:tag name="PH" val="PH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Title"/>
  <p:tag name="PH" val="PH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Outside"/>
  <p:tag name="PH" val="PH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WarningSticker"/>
  <p:tag name="PH" val="PH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TableOfContents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_PositionBox"/>
  <p:tag name="PH" val="PH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55656"/>
  <p:tag name="PH-DIVIDER" val="Divider"/>
  <p:tag name="PH" val="PH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74178"/>
  <p:tag name="PH-DIVIDER" val="Divider"/>
  <p:tag name="PH" val="PH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28447"/>
  <p:tag name="PH-DIVIDER" val="Divider"/>
  <p:tag name="PH" val="PH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895901"/>
  <p:tag name="PH-DIVIDER" val="Divider"/>
  <p:tag name="PH" val="PH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_Current"/>
  <p:tag name="PH" val="PH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_Current"/>
  <p:tag name="PH" val="PH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_Current"/>
  <p:tag name="PH" val="PH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_Current"/>
  <p:tag name="PH" val="PH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_Current"/>
  <p:tag name="PH" val="PH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_Current"/>
  <p:tag name="PH" val="PH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147482"/>
  <p:tag name="PH-DIVIDER" val="Divider"/>
  <p:tag name="PH" val="PH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944331"/>
  <p:tag name="PH-DIVIDER" val="Divider"/>
  <p:tag name="PH" val="PH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3_Current"/>
  <p:tag name="PH" val="PH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_Current"/>
  <p:tag name="PH" val="PH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_Current"/>
  <p:tag name="PH" val="PH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_Current"/>
  <p:tag name="PH" val="PH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_Current"/>
  <p:tag name="PH" val="PH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_Current"/>
  <p:tag name="PH" val="PH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_Current"/>
  <p:tag name="PH" val="PH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623558"/>
  <p:tag name="PH-DIVIDER" val="Divider"/>
  <p:tag name="PH" val="PH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Current"/>
  <p:tag name="PH" val="PH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Current"/>
  <p:tag name="PH" val="PH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Current"/>
  <p:tag name="PH" val="PH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Current"/>
  <p:tag name="PH" val="PH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Current"/>
  <p:tag name="PH" val="PH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Current"/>
  <p:tag name="PH" val="PH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NO" val="AgendaMasterSlide"/>
  <p:tag name="PH" val="PH"/>
  <p:tag name="PH_AGENDATABLE0" val="974178$#1$#1$#Initial position$#John Doe$#09:00-10:00$#1h$#1$#yes$#++1++++++"/>
  <p:tag name="PH_AGENDATABLE1" val="55656$#1$#2$#Problem$#John Doe$#10:00-11:00$#1h$#1$#yes$#++2++++++"/>
  <p:tag name="PH_AGENDATABLE2" val="28447$#2$#2.1$#Problem aspect 1$#John Doe$#10:00-10:30$#1h$#1$#yes$#++2.++1+++"/>
  <p:tag name="PH_AGENDATABLE3" val="895901$#2$#2.2$#Problem aspect 2$#John Doe$#10:00-10:30$#1h$#1$#yes$#++2.++2+++"/>
  <p:tag name="PH_AGENDATABLE4" val="147482$#3$#2.2.1$#Problem aspect 2.1$#John Doe$#10:00-10:30$#1h$#1$#yes$#++2.++2.++1"/>
  <p:tag name="PH_AGENDATABLE5" val="944331$#3$#2.2.2$#Problem aspect 2.2$#John Doe$#10:00-10:30$#1h$#1$#yes$#++2.++2.++2"/>
  <p:tag name="PH_AGENDATABLE6" val="623558$#1$#3$#Solution$#Jane Doe$#10:00-10:30$#1h$#1$#yes$#++3++++++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3"/>
  <p:tag name="PH" val="PH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3"/>
  <p:tag name="PH" val="PH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3"/>
  <p:tag name="PH" val="PH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3"/>
  <p:tag name="PH" val="P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3"/>
  <p:tag name="PH" val="P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2"/>
  <p:tag name="PH" val="PH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L2"/>
  <p:tag name="PH" val="PH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L2"/>
  <p:tag name="PH" val="PH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L2"/>
  <p:tag name="PH" val="PH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L2"/>
  <p:tag name="PH" val="PH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L2"/>
  <p:tag name="PH" val="PH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"/>
  <p:tag name="PH" val="PH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"/>
  <p:tag name="PH" val="PH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"/>
  <p:tag name="PH" val="PH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"/>
  <p:tag name="PH" val="PH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"/>
  <p:tag name="PH" val="PH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"/>
  <p:tag name="PH" val="PH"/>
  <p:tag name="PH_SETTINGS" val="True_True_True_True_True_True_Tr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Highlight_Instruction1"/>
  <p:tag name="PH" val="P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L3"/>
  <p:tag name="PH" val="PH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o_Header"/>
  <p:tag name="PH" val="PH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Name_Header"/>
  <p:tag name="PH" val="PH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Owner_Header"/>
  <p:tag name="PH" val="PH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Slot_Header"/>
  <p:tag name="PH" val="PH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Duration_Header"/>
  <p:tag name="PH" val="PH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age_Header"/>
  <p:tag name="PH" val="PH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"/>
  <p:tag name="PH" val="P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Current"/>
  <p:tag name="PH" val="PH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"/>
  <p:tag name="PH" val="PH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TEM" val="PH_AgendaItem_Pointer_L2_Current"/>
  <p:tag name="PH" val="PH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938</Words>
  <Application>Microsoft Office PowerPoint</Application>
  <PresentationFormat>Widescreen</PresentationFormat>
  <Paragraphs>541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Contents</vt:lpstr>
      <vt:lpstr>PowerPoint Presentation</vt:lpstr>
      <vt:lpstr>Contents</vt:lpstr>
      <vt:lpstr>Contents</vt:lpstr>
      <vt:lpstr>Contents</vt:lpstr>
      <vt:lpstr>Contents</vt:lpstr>
      <vt:lpstr>Contents</vt:lpstr>
      <vt:lpstr>Contents</vt:lpstr>
      <vt:lpstr>Contents</vt:lpstr>
      <vt:lpstr>Contents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thors</dc:creator>
  <cp:lastModifiedBy>thors</cp:lastModifiedBy>
  <cp:revision>6</cp:revision>
  <dcterms:created xsi:type="dcterms:W3CDTF">2020-09-20T22:15:12Z</dcterms:created>
  <dcterms:modified xsi:type="dcterms:W3CDTF">2021-01-02T13:41:10Z</dcterms:modified>
</cp:coreProperties>
</file>