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1"/>
  </p:sldMasterIdLst>
  <p:notesMasterIdLst>
    <p:notesMasterId r:id="rId14"/>
  </p:notesMasterIdLst>
  <p:sldIdLst>
    <p:sldId id="256" r:id="rId2"/>
    <p:sldId id="265" r:id="rId3"/>
    <p:sldId id="267" r:id="rId4"/>
    <p:sldId id="269" r:id="rId5"/>
    <p:sldId id="271" r:id="rId6"/>
    <p:sldId id="284" r:id="rId7"/>
    <p:sldId id="274" r:id="rId8"/>
    <p:sldId id="295" r:id="rId9"/>
    <p:sldId id="296" r:id="rId10"/>
    <p:sldId id="278" r:id="rId11"/>
    <p:sldId id="282" r:id="rId12"/>
    <p:sldId id="28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pos="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B69"/>
    <a:srgbClr val="70AC48"/>
    <a:srgbClr val="ED7D31"/>
    <a:srgbClr val="5B9BD5"/>
    <a:srgbClr val="32C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5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750" y="78"/>
      </p:cViewPr>
      <p:guideLst>
        <p:guide orient="horz" pos="2160"/>
        <p:guide pos="3840"/>
        <p:guide orient="horz" pos="981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92B7C-7173-43E9-84E5-89A01E570FFF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</dgm:pt>
    <dgm:pt modelId="{D88685E1-597A-4273-8BA6-FC01BA8A3AE1}">
      <dgm:prSet phldrT="[Text]"/>
      <dgm:spPr/>
      <dgm:t>
        <a:bodyPr/>
        <a:lstStyle/>
        <a:p>
          <a:r>
            <a:rPr lang="en-US" dirty="0"/>
            <a:t>Sub solution #1</a:t>
          </a:r>
        </a:p>
      </dgm:t>
    </dgm:pt>
    <dgm:pt modelId="{2DE4491B-AEDF-4A37-AE93-4EF0554DA97F}" type="parTrans" cxnId="{99790228-F7F3-4DE9-A01B-4A00431F4A20}">
      <dgm:prSet/>
      <dgm:spPr/>
      <dgm:t>
        <a:bodyPr/>
        <a:lstStyle/>
        <a:p>
          <a:endParaRPr lang="en-US"/>
        </a:p>
      </dgm:t>
    </dgm:pt>
    <dgm:pt modelId="{67DFE70F-426E-4668-970C-EA7B0FE9713E}" type="sibTrans" cxnId="{99790228-F7F3-4DE9-A01B-4A00431F4A20}">
      <dgm:prSet/>
      <dgm:spPr/>
      <dgm:t>
        <a:bodyPr/>
        <a:lstStyle/>
        <a:p>
          <a:endParaRPr lang="en-US"/>
        </a:p>
      </dgm:t>
    </dgm:pt>
    <dgm:pt modelId="{682E31AA-ED7D-4D45-A483-3368CDF41DF3}">
      <dgm:prSet phldrT="[Text]"/>
      <dgm:spPr/>
      <dgm:t>
        <a:bodyPr/>
        <a:lstStyle/>
        <a:p>
          <a:r>
            <a:rPr lang="en-US" dirty="0"/>
            <a:t>Sub solution #2</a:t>
          </a:r>
        </a:p>
      </dgm:t>
    </dgm:pt>
    <dgm:pt modelId="{F9777E04-A9F0-439E-B00F-711EA895E43E}" type="parTrans" cxnId="{3C5C61E8-BFFC-4DDA-B588-EB13007A0CFC}">
      <dgm:prSet/>
      <dgm:spPr/>
      <dgm:t>
        <a:bodyPr/>
        <a:lstStyle/>
        <a:p>
          <a:endParaRPr lang="en-US"/>
        </a:p>
      </dgm:t>
    </dgm:pt>
    <dgm:pt modelId="{5739D099-6C7E-4E19-B8F1-3136848F3006}" type="sibTrans" cxnId="{3C5C61E8-BFFC-4DDA-B588-EB13007A0CFC}">
      <dgm:prSet/>
      <dgm:spPr/>
      <dgm:t>
        <a:bodyPr/>
        <a:lstStyle/>
        <a:p>
          <a:endParaRPr lang="en-US"/>
        </a:p>
      </dgm:t>
    </dgm:pt>
    <dgm:pt modelId="{E22E7456-24B3-4E26-9484-189F288B2DF6}" type="pres">
      <dgm:prSet presAssocID="{C6C92B7C-7173-43E9-84E5-89A01E570FFF}" presName="list" presStyleCnt="0">
        <dgm:presLayoutVars>
          <dgm:dir/>
          <dgm:animLvl val="lvl"/>
        </dgm:presLayoutVars>
      </dgm:prSet>
      <dgm:spPr/>
    </dgm:pt>
    <dgm:pt modelId="{4587E194-CD02-47C9-BA2F-F550C70D6D37}" type="pres">
      <dgm:prSet presAssocID="{D88685E1-597A-4273-8BA6-FC01BA8A3AE1}" presName="posSpace" presStyleCnt="0"/>
      <dgm:spPr/>
    </dgm:pt>
    <dgm:pt modelId="{AFFF4A92-5BE3-4FEB-B089-E04B731F44D7}" type="pres">
      <dgm:prSet presAssocID="{D88685E1-597A-4273-8BA6-FC01BA8A3AE1}" presName="vertFlow" presStyleCnt="0"/>
      <dgm:spPr/>
    </dgm:pt>
    <dgm:pt modelId="{4FBF761A-D9EA-4496-A760-D2057C63DCFF}" type="pres">
      <dgm:prSet presAssocID="{D88685E1-597A-4273-8BA6-FC01BA8A3AE1}" presName="topSpace" presStyleCnt="0"/>
      <dgm:spPr/>
    </dgm:pt>
    <dgm:pt modelId="{E81B5616-F487-42F3-939F-38C1F2A1910F}" type="pres">
      <dgm:prSet presAssocID="{D88685E1-597A-4273-8BA6-FC01BA8A3AE1}" presName="firstComp" presStyleCnt="0"/>
      <dgm:spPr/>
    </dgm:pt>
    <dgm:pt modelId="{78881054-6882-4359-9A6E-1E019FC0E519}" type="pres">
      <dgm:prSet presAssocID="{D88685E1-597A-4273-8BA6-FC01BA8A3AE1}" presName="firstChild" presStyleLbl="bgAccFollowNode1" presStyleIdx="0" presStyleCnt="2"/>
      <dgm:spPr/>
    </dgm:pt>
    <dgm:pt modelId="{17608FA3-67E3-4AC6-A947-684ACCDBF310}" type="pres">
      <dgm:prSet presAssocID="{D88685E1-597A-4273-8BA6-FC01BA8A3AE1}" presName="firstChildTx" presStyleLbl="bgAccFollowNode1" presStyleIdx="0" presStyleCnt="2">
        <dgm:presLayoutVars>
          <dgm:bulletEnabled val="1"/>
        </dgm:presLayoutVars>
      </dgm:prSet>
      <dgm:spPr/>
    </dgm:pt>
    <dgm:pt modelId="{9CCCFAE7-80F9-419B-BAB2-6A96D587A0CC}" type="pres">
      <dgm:prSet presAssocID="{D88685E1-597A-4273-8BA6-FC01BA8A3AE1}" presName="negSpace" presStyleCnt="0"/>
      <dgm:spPr/>
    </dgm:pt>
    <dgm:pt modelId="{B1ABE882-608E-41B9-8866-74C2F1BFC4C8}" type="pres">
      <dgm:prSet presAssocID="{D88685E1-597A-4273-8BA6-FC01BA8A3AE1}" presName="circle" presStyleLbl="node1" presStyleIdx="0" presStyleCnt="2"/>
      <dgm:spPr/>
    </dgm:pt>
    <dgm:pt modelId="{D052C7C5-E1B2-420A-AC9F-EABB8ADDCFCD}" type="pres">
      <dgm:prSet presAssocID="{67DFE70F-426E-4668-970C-EA7B0FE9713E}" presName="transSpace" presStyleCnt="0"/>
      <dgm:spPr/>
    </dgm:pt>
    <dgm:pt modelId="{8E8FE4D8-3412-402F-A71E-4AC0C58C7119}" type="pres">
      <dgm:prSet presAssocID="{682E31AA-ED7D-4D45-A483-3368CDF41DF3}" presName="posSpace" presStyleCnt="0"/>
      <dgm:spPr/>
    </dgm:pt>
    <dgm:pt modelId="{2D049D70-2198-42F0-BE3C-8E7AC9EAA8ED}" type="pres">
      <dgm:prSet presAssocID="{682E31AA-ED7D-4D45-A483-3368CDF41DF3}" presName="vertFlow" presStyleCnt="0"/>
      <dgm:spPr/>
    </dgm:pt>
    <dgm:pt modelId="{2D2F3D5E-8D4C-4C90-B76B-725D8DDB5CAA}" type="pres">
      <dgm:prSet presAssocID="{682E31AA-ED7D-4D45-A483-3368CDF41DF3}" presName="topSpace" presStyleCnt="0"/>
      <dgm:spPr/>
    </dgm:pt>
    <dgm:pt modelId="{1DF688FC-EC46-4929-A77E-904596600C03}" type="pres">
      <dgm:prSet presAssocID="{682E31AA-ED7D-4D45-A483-3368CDF41DF3}" presName="firstComp" presStyleCnt="0"/>
      <dgm:spPr/>
    </dgm:pt>
    <dgm:pt modelId="{F9673FD5-F3AA-457C-A64A-CCEFB8180D0B}" type="pres">
      <dgm:prSet presAssocID="{682E31AA-ED7D-4D45-A483-3368CDF41DF3}" presName="firstChild" presStyleLbl="bgAccFollowNode1" presStyleIdx="1" presStyleCnt="2"/>
      <dgm:spPr/>
    </dgm:pt>
    <dgm:pt modelId="{1656B582-5B2E-4C74-BCEC-0279925DD574}" type="pres">
      <dgm:prSet presAssocID="{682E31AA-ED7D-4D45-A483-3368CDF41DF3}" presName="firstChildTx" presStyleLbl="bgAccFollowNode1" presStyleIdx="1" presStyleCnt="2">
        <dgm:presLayoutVars>
          <dgm:bulletEnabled val="1"/>
        </dgm:presLayoutVars>
      </dgm:prSet>
      <dgm:spPr/>
    </dgm:pt>
    <dgm:pt modelId="{E2080CDB-DBC4-403A-B43F-A3B8781118F9}" type="pres">
      <dgm:prSet presAssocID="{682E31AA-ED7D-4D45-A483-3368CDF41DF3}" presName="negSpace" presStyleCnt="0"/>
      <dgm:spPr/>
    </dgm:pt>
    <dgm:pt modelId="{84C600ED-054B-4DB0-AF4F-8F93B5BF1D53}" type="pres">
      <dgm:prSet presAssocID="{682E31AA-ED7D-4D45-A483-3368CDF41DF3}" presName="circle" presStyleLbl="node1" presStyleIdx="1" presStyleCnt="2"/>
      <dgm:spPr/>
    </dgm:pt>
  </dgm:ptLst>
  <dgm:cxnLst>
    <dgm:cxn modelId="{EAD90517-2460-4377-86EF-CC5C2B4F9DA5}" type="presOf" srcId="{D88685E1-597A-4273-8BA6-FC01BA8A3AE1}" destId="{B1ABE882-608E-41B9-8866-74C2F1BFC4C8}" srcOrd="0" destOrd="0" presId="urn:microsoft.com/office/officeart/2005/8/layout/hList9"/>
    <dgm:cxn modelId="{99790228-F7F3-4DE9-A01B-4A00431F4A20}" srcId="{C6C92B7C-7173-43E9-84E5-89A01E570FFF}" destId="{D88685E1-597A-4273-8BA6-FC01BA8A3AE1}" srcOrd="0" destOrd="0" parTransId="{2DE4491B-AEDF-4A37-AE93-4EF0554DA97F}" sibTransId="{67DFE70F-426E-4668-970C-EA7B0FE9713E}"/>
    <dgm:cxn modelId="{585B8CC6-8A8F-4932-A01C-94BCC5E14664}" type="presOf" srcId="{C6C92B7C-7173-43E9-84E5-89A01E570FFF}" destId="{E22E7456-24B3-4E26-9484-189F288B2DF6}" srcOrd="0" destOrd="0" presId="urn:microsoft.com/office/officeart/2005/8/layout/hList9"/>
    <dgm:cxn modelId="{FDC29FDE-7DFD-46BA-9C6A-07C9051B5209}" type="presOf" srcId="{682E31AA-ED7D-4D45-A483-3368CDF41DF3}" destId="{84C600ED-054B-4DB0-AF4F-8F93B5BF1D53}" srcOrd="0" destOrd="0" presId="urn:microsoft.com/office/officeart/2005/8/layout/hList9"/>
    <dgm:cxn modelId="{3C5C61E8-BFFC-4DDA-B588-EB13007A0CFC}" srcId="{C6C92B7C-7173-43E9-84E5-89A01E570FFF}" destId="{682E31AA-ED7D-4D45-A483-3368CDF41DF3}" srcOrd="1" destOrd="0" parTransId="{F9777E04-A9F0-439E-B00F-711EA895E43E}" sibTransId="{5739D099-6C7E-4E19-B8F1-3136848F3006}"/>
    <dgm:cxn modelId="{4B028850-A1DA-46CB-98B0-3B966165C483}" type="presParOf" srcId="{E22E7456-24B3-4E26-9484-189F288B2DF6}" destId="{4587E194-CD02-47C9-BA2F-F550C70D6D37}" srcOrd="0" destOrd="0" presId="urn:microsoft.com/office/officeart/2005/8/layout/hList9"/>
    <dgm:cxn modelId="{A1913E3A-8930-4CF1-8265-9BA9571A4990}" type="presParOf" srcId="{E22E7456-24B3-4E26-9484-189F288B2DF6}" destId="{AFFF4A92-5BE3-4FEB-B089-E04B731F44D7}" srcOrd="1" destOrd="0" presId="urn:microsoft.com/office/officeart/2005/8/layout/hList9"/>
    <dgm:cxn modelId="{D9D7EA3C-4ADA-4B7A-98C4-B0EE569BF46B}" type="presParOf" srcId="{AFFF4A92-5BE3-4FEB-B089-E04B731F44D7}" destId="{4FBF761A-D9EA-4496-A760-D2057C63DCFF}" srcOrd="0" destOrd="0" presId="urn:microsoft.com/office/officeart/2005/8/layout/hList9"/>
    <dgm:cxn modelId="{7EF2B5A0-B1D2-46FB-B62D-6273F4A7EC42}" type="presParOf" srcId="{AFFF4A92-5BE3-4FEB-B089-E04B731F44D7}" destId="{E81B5616-F487-42F3-939F-38C1F2A1910F}" srcOrd="1" destOrd="0" presId="urn:microsoft.com/office/officeart/2005/8/layout/hList9"/>
    <dgm:cxn modelId="{19AE7CF8-3046-43E4-AE67-76084BE9FE8E}" type="presParOf" srcId="{E81B5616-F487-42F3-939F-38C1F2A1910F}" destId="{78881054-6882-4359-9A6E-1E019FC0E519}" srcOrd="0" destOrd="0" presId="urn:microsoft.com/office/officeart/2005/8/layout/hList9"/>
    <dgm:cxn modelId="{0236857E-C2EA-4DCE-8C2F-43B6C8A3CF8D}" type="presParOf" srcId="{E81B5616-F487-42F3-939F-38C1F2A1910F}" destId="{17608FA3-67E3-4AC6-A947-684ACCDBF310}" srcOrd="1" destOrd="0" presId="urn:microsoft.com/office/officeart/2005/8/layout/hList9"/>
    <dgm:cxn modelId="{BFCA0AE3-23C0-4850-B2A5-573D8D29B18D}" type="presParOf" srcId="{E22E7456-24B3-4E26-9484-189F288B2DF6}" destId="{9CCCFAE7-80F9-419B-BAB2-6A96D587A0CC}" srcOrd="2" destOrd="0" presId="urn:microsoft.com/office/officeart/2005/8/layout/hList9"/>
    <dgm:cxn modelId="{13875B24-BE38-4656-A3CB-EA85AA0A5274}" type="presParOf" srcId="{E22E7456-24B3-4E26-9484-189F288B2DF6}" destId="{B1ABE882-608E-41B9-8866-74C2F1BFC4C8}" srcOrd="3" destOrd="0" presId="urn:microsoft.com/office/officeart/2005/8/layout/hList9"/>
    <dgm:cxn modelId="{830F45FF-68C1-4CB6-86CB-846AC8773A87}" type="presParOf" srcId="{E22E7456-24B3-4E26-9484-189F288B2DF6}" destId="{D052C7C5-E1B2-420A-AC9F-EABB8ADDCFCD}" srcOrd="4" destOrd="0" presId="urn:microsoft.com/office/officeart/2005/8/layout/hList9"/>
    <dgm:cxn modelId="{E9518E3B-CAD1-452A-8AE1-C7B9FD9698D0}" type="presParOf" srcId="{E22E7456-24B3-4E26-9484-189F288B2DF6}" destId="{8E8FE4D8-3412-402F-A71E-4AC0C58C7119}" srcOrd="5" destOrd="0" presId="urn:microsoft.com/office/officeart/2005/8/layout/hList9"/>
    <dgm:cxn modelId="{552D91E1-E215-40FA-BA0F-6A54E364DED9}" type="presParOf" srcId="{E22E7456-24B3-4E26-9484-189F288B2DF6}" destId="{2D049D70-2198-42F0-BE3C-8E7AC9EAA8ED}" srcOrd="6" destOrd="0" presId="urn:microsoft.com/office/officeart/2005/8/layout/hList9"/>
    <dgm:cxn modelId="{FA78C68B-27FA-4743-A227-7A068CA73B2D}" type="presParOf" srcId="{2D049D70-2198-42F0-BE3C-8E7AC9EAA8ED}" destId="{2D2F3D5E-8D4C-4C90-B76B-725D8DDB5CAA}" srcOrd="0" destOrd="0" presId="urn:microsoft.com/office/officeart/2005/8/layout/hList9"/>
    <dgm:cxn modelId="{93AE6094-D6E5-42E7-A492-7ABFEF3BE92F}" type="presParOf" srcId="{2D049D70-2198-42F0-BE3C-8E7AC9EAA8ED}" destId="{1DF688FC-EC46-4929-A77E-904596600C03}" srcOrd="1" destOrd="0" presId="urn:microsoft.com/office/officeart/2005/8/layout/hList9"/>
    <dgm:cxn modelId="{FB0ECF7A-803C-439A-809E-8A101348862F}" type="presParOf" srcId="{1DF688FC-EC46-4929-A77E-904596600C03}" destId="{F9673FD5-F3AA-457C-A64A-CCEFB8180D0B}" srcOrd="0" destOrd="0" presId="urn:microsoft.com/office/officeart/2005/8/layout/hList9"/>
    <dgm:cxn modelId="{B5DAEB60-8D48-4F82-B195-675FF14EE0CA}" type="presParOf" srcId="{1DF688FC-EC46-4929-A77E-904596600C03}" destId="{1656B582-5B2E-4C74-BCEC-0279925DD574}" srcOrd="1" destOrd="0" presId="urn:microsoft.com/office/officeart/2005/8/layout/hList9"/>
    <dgm:cxn modelId="{1F89DD97-3DEE-4C1D-8A2C-548363D1C23B}" type="presParOf" srcId="{E22E7456-24B3-4E26-9484-189F288B2DF6}" destId="{E2080CDB-DBC4-403A-B43F-A3B8781118F9}" srcOrd="7" destOrd="0" presId="urn:microsoft.com/office/officeart/2005/8/layout/hList9"/>
    <dgm:cxn modelId="{C8356019-B908-4891-B565-149E3792A02E}" type="presParOf" srcId="{E22E7456-24B3-4E26-9484-189F288B2DF6}" destId="{84C600ED-054B-4DB0-AF4F-8F93B5BF1D5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81054-6882-4359-9A6E-1E019FC0E519}">
      <dsp:nvSpPr>
        <dsp:cNvPr id="0" name=""/>
        <dsp:cNvSpPr/>
      </dsp:nvSpPr>
      <dsp:spPr>
        <a:xfrm>
          <a:off x="1771445" y="1675907"/>
          <a:ext cx="3317570" cy="22128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BE882-608E-41B9-8866-74C2F1BFC4C8}">
      <dsp:nvSpPr>
        <dsp:cNvPr id="0" name=""/>
        <dsp:cNvSpPr/>
      </dsp:nvSpPr>
      <dsp:spPr>
        <a:xfrm>
          <a:off x="2074" y="791222"/>
          <a:ext cx="2211713" cy="22117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Sub solution #1</a:t>
          </a:r>
        </a:p>
      </dsp:txBody>
      <dsp:txXfrm>
        <a:off x="325972" y="1115120"/>
        <a:ext cx="1563917" cy="1563917"/>
      </dsp:txXfrm>
    </dsp:sp>
    <dsp:sp modelId="{F9673FD5-F3AA-457C-A64A-CCEFB8180D0B}">
      <dsp:nvSpPr>
        <dsp:cNvPr id="0" name=""/>
        <dsp:cNvSpPr/>
      </dsp:nvSpPr>
      <dsp:spPr>
        <a:xfrm>
          <a:off x="7300729" y="1675907"/>
          <a:ext cx="3317570" cy="221281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600ED-054B-4DB0-AF4F-8F93B5BF1D53}">
      <dsp:nvSpPr>
        <dsp:cNvPr id="0" name=""/>
        <dsp:cNvSpPr/>
      </dsp:nvSpPr>
      <dsp:spPr>
        <a:xfrm>
          <a:off x="5531358" y="791222"/>
          <a:ext cx="2211713" cy="22117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Sub solution #2</a:t>
          </a:r>
        </a:p>
      </dsp:txBody>
      <dsp:txXfrm>
        <a:off x="5855256" y="1115120"/>
        <a:ext cx="1563917" cy="156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BC466-D899-45F3-A7E9-E3DA7C9EDC5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83E9A-AEFC-4D36-998F-9639F4E2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4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8BCCE-F3E0-409C-8DE8-B31E975455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5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1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ctr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52723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20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3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4" name="Oval 23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"/>
          <a:stretch/>
        </p:blipFill>
        <p:spPr>
          <a:xfrm>
            <a:off x="9280932" y="760802"/>
            <a:ext cx="2931792" cy="533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54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3761" y="967410"/>
            <a:ext cx="11636375" cy="4916556"/>
          </a:xfrm>
        </p:spPr>
        <p:txBody>
          <a:bodyPr anchor="ctr">
            <a:noAutofit/>
          </a:bodyPr>
          <a:lstStyle>
            <a:lvl1pPr>
              <a:buClr>
                <a:schemeClr val="bg1"/>
              </a:buClr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60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60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60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6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96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5291" cy="486833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412610" y="5363419"/>
            <a:ext cx="93800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dirty="0">
                <a:solidFill>
                  <a:srgbClr val="70AC48"/>
                </a:solidFill>
              </a:rPr>
              <a:t>www.planning-helpers.com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86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35A4-2C49-43C4-87A1-5D03F7DA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C95FD-D46E-4FBB-8036-17D56535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33838-01F6-41E9-879D-1D4D29C1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789B5-F4BD-416D-80B1-A60E07DE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3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504613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8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1" name="Oval 20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7029" y="1419224"/>
            <a:ext cx="1062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360079"/>
            <a:ext cx="8487701" cy="8853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8" y="1417871"/>
            <a:ext cx="8378371" cy="4956049"/>
          </a:xfrm>
        </p:spPr>
        <p:txBody>
          <a:bodyPr tIns="18000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504613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280932" y="864108"/>
            <a:ext cx="2911069" cy="5993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1" name="Oval 20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360079"/>
            <a:ext cx="8378370" cy="8853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4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"/>
          <a:stretch/>
        </p:blipFill>
        <p:spPr>
          <a:xfrm>
            <a:off x="9282133" y="858527"/>
            <a:ext cx="2913449" cy="60003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8" y="1421047"/>
            <a:ext cx="8378371" cy="4736974"/>
          </a:xfrm>
        </p:spPr>
        <p:txBody>
          <a:bodyPr tIns="18000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504613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8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1" name="Oval 20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360079"/>
            <a:ext cx="8378370" cy="8853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42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een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280932" y="864108"/>
            <a:ext cx="2911069" cy="5993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2"/>
            <a:ext cx="514410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8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1" name="Oval 20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7869" y="882539"/>
            <a:ext cx="2884131" cy="533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360079"/>
            <a:ext cx="8476342" cy="8853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206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280932" y="864108"/>
            <a:ext cx="2911069" cy="5993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29" y="1250823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167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508604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8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21" name="Oval 20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Green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280932" y="864108"/>
            <a:ext cx="2911069" cy="5993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69269" y="6356352"/>
            <a:ext cx="457623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8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19" name="Oval 18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6576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15" name="Oval 14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07954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malistic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9"/>
          <p:cNvGrpSpPr/>
          <p:nvPr userDrawn="1"/>
        </p:nvGrpSpPr>
        <p:grpSpPr>
          <a:xfrm>
            <a:off x="9280932" y="12701"/>
            <a:ext cx="2914650" cy="648000"/>
            <a:chOff x="0" y="0"/>
            <a:chExt cx="2914650" cy="64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3290"/>
              <a:ext cx="2914650" cy="381000"/>
            </a:xfrm>
            <a:prstGeom prst="rect">
              <a:avLst/>
            </a:prstGeom>
            <a:solidFill>
              <a:srgbClr val="70A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2000" r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b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Planning Helpers</a:t>
              </a:r>
              <a:r>
                <a:rPr lang="en-US" sz="2000" b="1" baseline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20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" name="Gruppieren 4"/>
            <p:cNvGrpSpPr/>
            <p:nvPr userDrawn="1"/>
          </p:nvGrpSpPr>
          <p:grpSpPr>
            <a:xfrm>
              <a:off x="99391" y="0"/>
              <a:ext cx="648000" cy="648000"/>
              <a:chOff x="99391" y="0"/>
              <a:chExt cx="648000" cy="648000"/>
            </a:xfrm>
          </p:grpSpPr>
          <p:sp>
            <p:nvSpPr>
              <p:cNvPr id="15" name="Oval 14"/>
              <p:cNvSpPr>
                <a:spLocks noChangeAspect="1"/>
              </p:cNvSpPr>
              <p:nvPr userDrawn="1"/>
            </p:nvSpPr>
            <p:spPr>
              <a:xfrm>
                <a:off x="99391" y="0"/>
                <a:ext cx="648000" cy="64800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1" y="62529"/>
                <a:ext cx="533400" cy="52294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527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7029" y="360079"/>
            <a:ext cx="10647438" cy="885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029" y="1414789"/>
            <a:ext cx="10647439" cy="4736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029" y="6356352"/>
            <a:ext cx="2468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2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7" y="6356352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51" r:id="rId3"/>
    <p:sldLayoutId id="2147483850" r:id="rId4"/>
    <p:sldLayoutId id="2147483844" r:id="rId5"/>
    <p:sldLayoutId id="2147483843" r:id="rId6"/>
    <p:sldLayoutId id="2147483845" r:id="rId7"/>
    <p:sldLayoutId id="2147483846" r:id="rId8"/>
    <p:sldLayoutId id="2147483855" r:id="rId9"/>
    <p:sldLayoutId id="2147483847" r:id="rId10"/>
    <p:sldLayoutId id="2147483848" r:id="rId11"/>
    <p:sldLayoutId id="2147483849" r:id="rId12"/>
    <p:sldLayoutId id="214748385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60" baseline="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5" Type="http://schemas.openxmlformats.org/officeDocument/2006/relationships/image" Target="../media/image5.wmf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" Target="slide5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" Target="slide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" Target="slide9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1.xml"/><Relationship Id="rId11" Type="http://schemas.openxmlformats.org/officeDocument/2006/relationships/slide" Target="slide1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emf"/><Relationship Id="rId4" Type="http://schemas.openxmlformats.org/officeDocument/2006/relationships/diagramData" Target="../diagrams/data1.xml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Helper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/>
              <a:t>for Testing</a:t>
            </a:r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078828"/>
            <a:ext cx="12192000" cy="779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www.planning-helpers.com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65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2014001" y="1419225"/>
            <a:ext cx="7665522" cy="4679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 dolor sit amet, malis nusquam suscipit vel an. Pro lorem graeci equidem cu</a:t>
            </a:r>
            <a:endParaRPr lang="en-US" dirty="0"/>
          </a:p>
        </p:txBody>
      </p:sp>
      <p:sp>
        <p:nvSpPr>
          <p:cNvPr id="2" name="PH_SectionTitle">
            <a:hlinkClick r:id="" action="ppaction://noaction"/>
            <a:extLst>
              <a:ext uri="{FF2B5EF4-FFF2-40B4-BE49-F238E27FC236}">
                <a16:creationId xmlns:a16="http://schemas.microsoft.com/office/drawing/2014/main" id="{09F75988-CCC4-4EFF-84A9-CA91664E30D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0"/>
            <a:ext cx="762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en-US"/>
            </a:defPPr>
            <a:lvl1pPr>
              <a:defRPr i="1">
                <a:solidFill>
                  <a:srgbClr val="70AC48"/>
                </a:solidFill>
              </a:defRPr>
            </a:lvl1pPr>
          </a:lstStyle>
          <a:p>
            <a:r>
              <a:rPr lang="en-US"/>
              <a:t>Sub solution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42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2014697" y="1419225"/>
            <a:ext cx="7664130" cy="4679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 dolor sit amet, malis nusquam suscipit vel an. Pro lorem graeci equidem cu</a:t>
            </a:r>
            <a:endParaRPr lang="en-US" dirty="0"/>
          </a:p>
        </p:txBody>
      </p:sp>
      <p:sp>
        <p:nvSpPr>
          <p:cNvPr id="2" name="PH_SectionTitle">
            <a:hlinkClick r:id="" action="ppaction://noaction"/>
            <a:extLst>
              <a:ext uri="{FF2B5EF4-FFF2-40B4-BE49-F238E27FC236}">
                <a16:creationId xmlns:a16="http://schemas.microsoft.com/office/drawing/2014/main" id="{83A15149-D7D4-4A96-9D39-46FC299ED2C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0"/>
            <a:ext cx="762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en-US"/>
            </a:defPPr>
            <a:lvl1pPr>
              <a:defRPr i="1">
                <a:solidFill>
                  <a:srgbClr val="70AC48"/>
                </a:solidFill>
              </a:defRPr>
            </a:lvl1pPr>
          </a:lstStyle>
          <a:p>
            <a:r>
              <a:rPr lang="en-US"/>
              <a:t>Summary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60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339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5"/>
          <a:stretch>
            <a:fillRect/>
          </a:stretch>
        </p:blipFill>
        <p:spPr>
          <a:xfrm>
            <a:off x="2013409" y="1419225"/>
            <a:ext cx="7666707" cy="4679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 dolor sit amet, malis nusquam suscipit vel an. Pro lorem graeci equidem cu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2637182" y="79457"/>
            <a:ext cx="3884642" cy="556592"/>
          </a:xfrm>
          <a:prstGeom prst="wedgeRectCallout">
            <a:avLst>
              <a:gd name="adj1" fmla="val -53897"/>
              <a:gd name="adj2" fmla="val -28973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chapter titles to content slides</a:t>
            </a:r>
          </a:p>
        </p:txBody>
      </p:sp>
      <p:sp>
        <p:nvSpPr>
          <p:cNvPr id="2" name="PH_SectionTitle">
            <a:hlinkClick r:id="rId6" action="ppaction://hlinksldjump"/>
            <a:extLst>
              <a:ext uri="{FF2B5EF4-FFF2-40B4-BE49-F238E27FC236}">
                <a16:creationId xmlns:a16="http://schemas.microsoft.com/office/drawing/2014/main" id="{D3A31123-5E18-453A-A117-C6003604E67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0"/>
            <a:ext cx="762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en-US"/>
            </a:defPPr>
            <a:lvl1pPr>
              <a:defRPr i="1">
                <a:solidFill>
                  <a:srgbClr val="70AC48"/>
                </a:solidFill>
              </a:defRPr>
            </a:lvl1pPr>
          </a:lstStyle>
          <a:p>
            <a:r>
              <a:rPr lang="en-US"/>
              <a:t>Initial position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89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2014001" y="1419225"/>
            <a:ext cx="7665522" cy="4679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 dolor sit amet, malis nusquam suscipit vel an. Pro lorem graeci equidem cu</a:t>
            </a:r>
            <a:endParaRPr lang="en-US" dirty="0"/>
          </a:p>
        </p:txBody>
      </p:sp>
      <p:sp>
        <p:nvSpPr>
          <p:cNvPr id="2" name="PH_SectionTitle">
            <a:hlinkClick r:id="rId5" action="ppaction://hlinksldjump"/>
            <a:extLst>
              <a:ext uri="{FF2B5EF4-FFF2-40B4-BE49-F238E27FC236}">
                <a16:creationId xmlns:a16="http://schemas.microsoft.com/office/drawing/2014/main" id="{131D3DF0-68AC-4CD5-B3D6-E58BABD911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0"/>
            <a:ext cx="762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en-US"/>
            </a:defPPr>
            <a:lvl1pPr>
              <a:defRPr i="1">
                <a:solidFill>
                  <a:srgbClr val="70AC48"/>
                </a:solidFill>
              </a:defRPr>
            </a:lvl1pPr>
          </a:lstStyle>
          <a:p>
            <a:r>
              <a:rPr lang="en-US"/>
              <a:t>Problem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19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2014001" y="1419225"/>
            <a:ext cx="7665522" cy="4679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 dolor sit amet, malis nusquam suscipit vel an. Pro lorem graeci equidem cu</a:t>
            </a:r>
            <a:endParaRPr lang="en-US" dirty="0"/>
          </a:p>
        </p:txBody>
      </p:sp>
      <p:sp>
        <p:nvSpPr>
          <p:cNvPr id="2" name="PH_SectionTitle">
            <a:hlinkClick r:id="rId5" action="ppaction://hlinksldjump"/>
            <a:extLst>
              <a:ext uri="{FF2B5EF4-FFF2-40B4-BE49-F238E27FC236}">
                <a16:creationId xmlns:a16="http://schemas.microsoft.com/office/drawing/2014/main" id="{3F689008-722F-4282-AE75-DC7447AF8F1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0"/>
            <a:ext cx="762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en-US"/>
            </a:defPPr>
            <a:lvl1pPr>
              <a:defRPr i="1">
                <a:solidFill>
                  <a:srgbClr val="70AC48"/>
                </a:solidFill>
              </a:defRPr>
            </a:lvl1pPr>
          </a:lstStyle>
          <a:p>
            <a:r>
              <a:rPr lang="en-US"/>
              <a:t>Problem aspect 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11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2014001" y="1419225"/>
            <a:ext cx="7665522" cy="4679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 dolor sit amet, malis nusquam suscipit vel an. Pro lorem graeci equidem cu</a:t>
            </a:r>
            <a:endParaRPr lang="en-US" dirty="0"/>
          </a:p>
        </p:txBody>
      </p:sp>
      <p:sp>
        <p:nvSpPr>
          <p:cNvPr id="2" name="PH_SectionTitle">
            <a:hlinkClick r:id="rId5" action="ppaction://hlinksldjump"/>
            <a:extLst>
              <a:ext uri="{FF2B5EF4-FFF2-40B4-BE49-F238E27FC236}">
                <a16:creationId xmlns:a16="http://schemas.microsoft.com/office/drawing/2014/main" id="{B21FFE9A-5D9E-42F3-9AB8-06D448F63C8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0"/>
            <a:ext cx="762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en-US"/>
            </a:defPPr>
            <a:lvl1pPr>
              <a:defRPr i="1">
                <a:solidFill>
                  <a:srgbClr val="70AC48"/>
                </a:solidFill>
              </a:defRPr>
            </a:lvl1pPr>
          </a:lstStyle>
          <a:p>
            <a:r>
              <a:rPr lang="en-US"/>
              <a:t>Problem aspect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86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 dolor sit amet, malis nusquam suscipit vel an. Pro lorem graeci equidem cu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43683869"/>
              </p:ext>
            </p:extLst>
          </p:nvPr>
        </p:nvGraphicFramePr>
        <p:xfrm>
          <a:off x="536575" y="1419225"/>
          <a:ext cx="1062037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Content Placeholder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7376" y="3536575"/>
            <a:ext cx="2400791" cy="14657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2872" y="3536576"/>
            <a:ext cx="2400791" cy="14661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PH_SectionTitle">
            <a:hlinkClick r:id="rId11" action="ppaction://hlinksldjump"/>
            <a:extLst>
              <a:ext uri="{FF2B5EF4-FFF2-40B4-BE49-F238E27FC236}">
                <a16:creationId xmlns:a16="http://schemas.microsoft.com/office/drawing/2014/main" id="{BC6F89FE-791A-49AF-9766-304B6FFBE98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0"/>
            <a:ext cx="762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en-US"/>
            </a:defPPr>
            <a:lvl1pPr>
              <a:defRPr i="1">
                <a:solidFill>
                  <a:srgbClr val="70AC48"/>
                </a:solidFill>
              </a:defRPr>
            </a:lvl1pPr>
          </a:lstStyle>
          <a:p>
            <a:r>
              <a:rPr lang="en-US"/>
              <a:t>Solution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62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2014001" y="1419225"/>
            <a:ext cx="7665522" cy="4679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Lorem ipsum dolor sit amet, malis nusquam suscipit vel an. Pro lorem graeci equidem cu</a:t>
            </a:r>
            <a:endParaRPr lang="en-US" dirty="0"/>
          </a:p>
        </p:txBody>
      </p:sp>
      <p:sp>
        <p:nvSpPr>
          <p:cNvPr id="2" name="PH_SectionTitle">
            <a:hlinkClick r:id="" action="ppaction://noaction"/>
            <a:extLst>
              <a:ext uri="{FF2B5EF4-FFF2-40B4-BE49-F238E27FC236}">
                <a16:creationId xmlns:a16="http://schemas.microsoft.com/office/drawing/2014/main" id="{F9EB801E-27DC-4B6F-9C11-72A06C0167B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0"/>
            <a:ext cx="762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en-US"/>
            </a:defPPr>
            <a:lvl1pPr>
              <a:defRPr i="1">
                <a:solidFill>
                  <a:srgbClr val="70AC48"/>
                </a:solidFill>
              </a:defRPr>
            </a:lvl1pPr>
          </a:lstStyle>
          <a:p>
            <a:r>
              <a:rPr lang="en-US"/>
              <a:t>Sub solution 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18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2014001" y="1419225"/>
            <a:ext cx="7665522" cy="4679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2" name="PH_SectionTitle">
            <a:hlinkClick r:id="" action="ppaction://noaction"/>
            <a:extLst>
              <a:ext uri="{FF2B5EF4-FFF2-40B4-BE49-F238E27FC236}">
                <a16:creationId xmlns:a16="http://schemas.microsoft.com/office/drawing/2014/main" id="{957D871A-9944-4EA8-801C-77FC2703897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0"/>
            <a:ext cx="762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en-US"/>
            </a:defPPr>
            <a:lvl1pPr>
              <a:defRPr i="1">
                <a:solidFill>
                  <a:srgbClr val="70AC48"/>
                </a:solidFill>
              </a:defRPr>
            </a:lvl1pPr>
          </a:lstStyle>
          <a:p>
            <a:r>
              <a:rPr lang="en-US"/>
              <a:t>Sub solution 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42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2014001" y="1419225"/>
            <a:ext cx="7665522" cy="4679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2" name="PH_SectionTitle">
            <a:hlinkClick r:id="" action="ppaction://noaction"/>
            <a:extLst>
              <a:ext uri="{FF2B5EF4-FFF2-40B4-BE49-F238E27FC236}">
                <a16:creationId xmlns:a16="http://schemas.microsoft.com/office/drawing/2014/main" id="{F9F9CCEA-43AB-4FC1-A935-AAA9025F780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0"/>
            <a:ext cx="762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>
            <a:defPPr>
              <a:defRPr lang="en-US"/>
            </a:defPPr>
            <a:lvl1pPr>
              <a:defRPr i="1">
                <a:solidFill>
                  <a:srgbClr val="70AC48"/>
                </a:solidFill>
              </a:defRPr>
            </a:lvl1pPr>
          </a:lstStyle>
          <a:p>
            <a:r>
              <a:rPr lang="en-US"/>
              <a:t>Sub solution 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616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RLAYOUTFILEFULLNAME" val="C:\Users\thors\Documents\2015_PPP\45_PPT-Tools\06_AgendaHelper\AgendaHelper_Demonstrator1u.pptx"/>
  <p:tag name="BEGINNERMODE" val="False"/>
  <p:tag name="ADVANCEDSETTINGS" val="False"/>
  <p:tag name="SETTINGSITEMNAME" val="True"/>
  <p:tag name="CUSTOMTEXT" val="&lt; contents"/>
  <p:tag name="SETTINGSITEMNOITEMNAME" val="False"/>
  <p:tag name="SETTINGSCUSTOM" val="False"/>
  <p:tag name="SETTINGSBLANK" val="False"/>
  <p:tag name="SETTINGSHYPERLINKS" val="True"/>
  <p:tag name="SETTINGSCREATESECTIONS" val="False"/>
  <p:tag name="MAINNOHIGHLIGHT" val="False"/>
  <p:tag name="PH-FOLDERPATH" val="C:\Users\thors\Downloads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" val="P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OPTION" val="OptionItemNam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" val="P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OPTION" val="OptionItemNam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" val="P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OPTION" val="OptionItemNam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" val="P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OPTION" val="OptionItemNam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" val="P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OPTION" val="OptionItemNam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OPTION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" val="P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OPTION" val="OptionItemNam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" val="P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OPTION" val="OptionItemNam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OPTION" val="OptionItemNa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" val="P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OPTION" val="OptionItemNam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" val="P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OPTION" val="OptionItemNam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" val="P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TLEOPTION" val="OptionItemName"/>
</p:tagLst>
</file>

<file path=ppt/theme/theme1.xml><?xml version="1.0" encoding="utf-8"?>
<a:theme xmlns:a="http://schemas.openxmlformats.org/drawingml/2006/main" name="Fra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C64"/>
      </a:accent1>
      <a:accent2>
        <a:srgbClr val="FF6969"/>
      </a:accent2>
      <a:accent3>
        <a:srgbClr val="50CDC8"/>
      </a:accent3>
      <a:accent4>
        <a:srgbClr val="C84D58"/>
      </a:accent4>
      <a:accent5>
        <a:srgbClr val="91C82D"/>
      </a:accent5>
      <a:accent6>
        <a:srgbClr val="55646E"/>
      </a:accent6>
      <a:hlink>
        <a:srgbClr val="0563C1"/>
      </a:hlink>
      <a:folHlink>
        <a:srgbClr val="954F72"/>
      </a:folHlink>
    </a:clrScheme>
    <a:fontScheme name="MrT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33C351B-52E3-4CAE-967F-87AAE37FCFFA}" vid="{DADABA0B-ED11-4F6F-A496-B1DFCC6B1D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198</Words>
  <Application>Microsoft Office PowerPoint</Application>
  <PresentationFormat>Widescreen</PresentationFormat>
  <Paragraphs>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Segoe UI</vt:lpstr>
      <vt:lpstr>Segoe UI Semibold</vt:lpstr>
      <vt:lpstr>Wingdings 2</vt:lpstr>
      <vt:lpstr>Frame</vt:lpstr>
      <vt:lpstr>Agenda Helper</vt:lpstr>
      <vt:lpstr>Lorem ipsum dolor sit amet, malis nusquam suscipit vel an. Pro lorem graeci equidem cu</vt:lpstr>
      <vt:lpstr>Lorem ipsum dolor sit amet, malis nusquam suscipit vel an. Pro lorem graeci equidem cu</vt:lpstr>
      <vt:lpstr>Lorem ipsum dolor sit amet, malis nusquam suscipit vel an. Pro lorem graeci equidem cu</vt:lpstr>
      <vt:lpstr>Lorem ipsum dolor sit amet, malis nusquam suscipit vel an. Pro lorem graeci equidem cu</vt:lpstr>
      <vt:lpstr>Lorem ipsum dolor sit amet, malis nusquam suscipit vel an. Pro lorem graeci equidem cu</vt:lpstr>
      <vt:lpstr>Lorem ipsum dolor sit amet, malis nusquam suscipit vel an. Pro lorem graeci equidem cu</vt:lpstr>
      <vt:lpstr>STEP 1</vt:lpstr>
      <vt:lpstr>STEP 2</vt:lpstr>
      <vt:lpstr>Lorem ipsum dolor sit amet, malis nusquam suscipit vel an. Pro lorem graeci equidem cu</vt:lpstr>
      <vt:lpstr>Lorem ipsum dolor sit amet, malis nusquam suscipit vel an. Pro lorem graeci equidem cu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2017-09-23T11:25:59Z</dcterms:created>
  <dcterms:modified xsi:type="dcterms:W3CDTF">2021-01-02T22:22:23Z</dcterms:modified>
</cp:coreProperties>
</file>