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56" r:id="rId3"/>
    <p:sldId id="282" r:id="rId4"/>
    <p:sldId id="289" r:id="rId5"/>
    <p:sldId id="288" r:id="rId6"/>
    <p:sldId id="287" r:id="rId7"/>
    <p:sldId id="286" r:id="rId8"/>
    <p:sldId id="285" r:id="rId9"/>
    <p:sldId id="284" r:id="rId10"/>
    <p:sldId id="283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C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2214" y="11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21.09.2020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02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21.09.2020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63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21.09.2020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57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21.09.2020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26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21.09.2020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451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21.09.2020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34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21.09.2020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232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21.09.2020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53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21.09.2020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95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21.09.2020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64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21.09.2020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44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50F4-78B9-4152-B727-A474051B2271}" type="datetimeFigureOut">
              <a:rPr lang="de-DE" smtClean="0"/>
              <a:t>21.09.2020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90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9" Type="http://schemas.openxmlformats.org/officeDocument/2006/relationships/tags" Target="../tags/tag30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slide" Target="slide7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52" Type="http://schemas.openxmlformats.org/officeDocument/2006/relationships/slide" Target="slide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slide" Target="slide8.xml"/><Relationship Id="rId8" Type="http://schemas.openxmlformats.org/officeDocument/2006/relationships/tags" Target="../tags/tag9.xml"/><Relationship Id="rId51" Type="http://schemas.openxmlformats.org/officeDocument/2006/relationships/slide" Target="slide5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slide" Target="slide10.xml"/><Relationship Id="rId20" Type="http://schemas.openxmlformats.org/officeDocument/2006/relationships/tags" Target="../tags/tag21.xml"/><Relationship Id="rId41" Type="http://schemas.openxmlformats.org/officeDocument/2006/relationships/tags" Target="../tags/tag42.xml"/><Relationship Id="rId1" Type="http://schemas.openxmlformats.org/officeDocument/2006/relationships/tags" Target="../tags/tag2.xml"/><Relationship Id="rId6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419.xml"/><Relationship Id="rId18" Type="http://schemas.openxmlformats.org/officeDocument/2006/relationships/tags" Target="../tags/tag424.xml"/><Relationship Id="rId26" Type="http://schemas.openxmlformats.org/officeDocument/2006/relationships/tags" Target="../tags/tag432.xml"/><Relationship Id="rId39" Type="http://schemas.openxmlformats.org/officeDocument/2006/relationships/tags" Target="../tags/tag445.xml"/><Relationship Id="rId21" Type="http://schemas.openxmlformats.org/officeDocument/2006/relationships/tags" Target="../tags/tag427.xml"/><Relationship Id="rId34" Type="http://schemas.openxmlformats.org/officeDocument/2006/relationships/tags" Target="../tags/tag440.xml"/><Relationship Id="rId42" Type="http://schemas.openxmlformats.org/officeDocument/2006/relationships/tags" Target="../tags/tag448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413.xml"/><Relationship Id="rId2" Type="http://schemas.openxmlformats.org/officeDocument/2006/relationships/tags" Target="../tags/tag408.xml"/><Relationship Id="rId16" Type="http://schemas.openxmlformats.org/officeDocument/2006/relationships/tags" Target="../tags/tag422.xml"/><Relationship Id="rId29" Type="http://schemas.openxmlformats.org/officeDocument/2006/relationships/tags" Target="../tags/tag435.xml"/><Relationship Id="rId11" Type="http://schemas.openxmlformats.org/officeDocument/2006/relationships/tags" Target="../tags/tag417.xml"/><Relationship Id="rId24" Type="http://schemas.openxmlformats.org/officeDocument/2006/relationships/tags" Target="../tags/tag430.xml"/><Relationship Id="rId32" Type="http://schemas.openxmlformats.org/officeDocument/2006/relationships/tags" Target="../tags/tag438.xml"/><Relationship Id="rId37" Type="http://schemas.openxmlformats.org/officeDocument/2006/relationships/tags" Target="../tags/tag443.xml"/><Relationship Id="rId40" Type="http://schemas.openxmlformats.org/officeDocument/2006/relationships/tags" Target="../tags/tag446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411.xml"/><Relationship Id="rId15" Type="http://schemas.openxmlformats.org/officeDocument/2006/relationships/tags" Target="../tags/tag421.xml"/><Relationship Id="rId23" Type="http://schemas.openxmlformats.org/officeDocument/2006/relationships/tags" Target="../tags/tag429.xml"/><Relationship Id="rId28" Type="http://schemas.openxmlformats.org/officeDocument/2006/relationships/tags" Target="../tags/tag434.xml"/><Relationship Id="rId36" Type="http://schemas.openxmlformats.org/officeDocument/2006/relationships/tags" Target="../tags/tag442.xml"/><Relationship Id="rId49" Type="http://schemas.openxmlformats.org/officeDocument/2006/relationships/slide" Target="slide7.xml"/><Relationship Id="rId10" Type="http://schemas.openxmlformats.org/officeDocument/2006/relationships/tags" Target="../tags/tag416.xml"/><Relationship Id="rId19" Type="http://schemas.openxmlformats.org/officeDocument/2006/relationships/tags" Target="../tags/tag425.xml"/><Relationship Id="rId31" Type="http://schemas.openxmlformats.org/officeDocument/2006/relationships/tags" Target="../tags/tag437.xml"/><Relationship Id="rId44" Type="http://schemas.openxmlformats.org/officeDocument/2006/relationships/tags" Target="../tags/tag450.xml"/><Relationship Id="rId52" Type="http://schemas.openxmlformats.org/officeDocument/2006/relationships/slide" Target="slide1.xml"/><Relationship Id="rId4" Type="http://schemas.openxmlformats.org/officeDocument/2006/relationships/tags" Target="../tags/tag410.xml"/><Relationship Id="rId9" Type="http://schemas.openxmlformats.org/officeDocument/2006/relationships/tags" Target="../tags/tag415.xml"/><Relationship Id="rId14" Type="http://schemas.openxmlformats.org/officeDocument/2006/relationships/tags" Target="../tags/tag420.xml"/><Relationship Id="rId22" Type="http://schemas.openxmlformats.org/officeDocument/2006/relationships/tags" Target="../tags/tag428.xml"/><Relationship Id="rId27" Type="http://schemas.openxmlformats.org/officeDocument/2006/relationships/tags" Target="../tags/tag433.xml"/><Relationship Id="rId30" Type="http://schemas.openxmlformats.org/officeDocument/2006/relationships/tags" Target="../tags/tag436.xml"/><Relationship Id="rId35" Type="http://schemas.openxmlformats.org/officeDocument/2006/relationships/tags" Target="../tags/tag441.xml"/><Relationship Id="rId43" Type="http://schemas.openxmlformats.org/officeDocument/2006/relationships/tags" Target="../tags/tag449.xml"/><Relationship Id="rId48" Type="http://schemas.openxmlformats.org/officeDocument/2006/relationships/slide" Target="slide8.xml"/><Relationship Id="rId8" Type="http://schemas.openxmlformats.org/officeDocument/2006/relationships/tags" Target="../tags/tag414.xml"/><Relationship Id="rId51" Type="http://schemas.openxmlformats.org/officeDocument/2006/relationships/slide" Target="slide5.xml"/><Relationship Id="rId3" Type="http://schemas.openxmlformats.org/officeDocument/2006/relationships/tags" Target="../tags/tag409.xml"/><Relationship Id="rId12" Type="http://schemas.openxmlformats.org/officeDocument/2006/relationships/tags" Target="../tags/tag418.xml"/><Relationship Id="rId17" Type="http://schemas.openxmlformats.org/officeDocument/2006/relationships/tags" Target="../tags/tag423.xml"/><Relationship Id="rId25" Type="http://schemas.openxmlformats.org/officeDocument/2006/relationships/tags" Target="../tags/tag431.xml"/><Relationship Id="rId33" Type="http://schemas.openxmlformats.org/officeDocument/2006/relationships/tags" Target="../tags/tag439.xml"/><Relationship Id="rId38" Type="http://schemas.openxmlformats.org/officeDocument/2006/relationships/tags" Target="../tags/tag444.xml"/><Relationship Id="rId46" Type="http://schemas.openxmlformats.org/officeDocument/2006/relationships/slide" Target="slide10.xml"/><Relationship Id="rId20" Type="http://schemas.openxmlformats.org/officeDocument/2006/relationships/tags" Target="../tags/tag426.xml"/><Relationship Id="rId41" Type="http://schemas.openxmlformats.org/officeDocument/2006/relationships/tags" Target="../tags/tag447.xml"/><Relationship Id="rId1" Type="http://schemas.openxmlformats.org/officeDocument/2006/relationships/tags" Target="../tags/tag407.xml"/><Relationship Id="rId6" Type="http://schemas.openxmlformats.org/officeDocument/2006/relationships/tags" Target="../tags/tag4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71.xml"/><Relationship Id="rId21" Type="http://schemas.openxmlformats.org/officeDocument/2006/relationships/tags" Target="../tags/tag66.xml"/><Relationship Id="rId42" Type="http://schemas.openxmlformats.org/officeDocument/2006/relationships/tags" Target="../tags/tag87.xml"/><Relationship Id="rId47" Type="http://schemas.openxmlformats.org/officeDocument/2006/relationships/tags" Target="../tags/tag92.xml"/><Relationship Id="rId63" Type="http://schemas.openxmlformats.org/officeDocument/2006/relationships/tags" Target="../tags/tag108.xml"/><Relationship Id="rId68" Type="http://schemas.openxmlformats.org/officeDocument/2006/relationships/tags" Target="../tags/tag113.xml"/><Relationship Id="rId84" Type="http://schemas.openxmlformats.org/officeDocument/2006/relationships/tags" Target="../tags/tag129.xml"/><Relationship Id="rId89" Type="http://schemas.openxmlformats.org/officeDocument/2006/relationships/tags" Target="../tags/tag134.xml"/><Relationship Id="rId16" Type="http://schemas.openxmlformats.org/officeDocument/2006/relationships/tags" Target="../tags/tag61.xml"/><Relationship Id="rId11" Type="http://schemas.openxmlformats.org/officeDocument/2006/relationships/tags" Target="../tags/tag56.xml"/><Relationship Id="rId32" Type="http://schemas.openxmlformats.org/officeDocument/2006/relationships/tags" Target="../tags/tag77.xml"/><Relationship Id="rId37" Type="http://schemas.openxmlformats.org/officeDocument/2006/relationships/tags" Target="../tags/tag82.xml"/><Relationship Id="rId53" Type="http://schemas.openxmlformats.org/officeDocument/2006/relationships/tags" Target="../tags/tag98.xml"/><Relationship Id="rId58" Type="http://schemas.openxmlformats.org/officeDocument/2006/relationships/tags" Target="../tags/tag103.xml"/><Relationship Id="rId74" Type="http://schemas.openxmlformats.org/officeDocument/2006/relationships/tags" Target="../tags/tag119.xml"/><Relationship Id="rId79" Type="http://schemas.openxmlformats.org/officeDocument/2006/relationships/tags" Target="../tags/tag124.xml"/><Relationship Id="rId102" Type="http://schemas.openxmlformats.org/officeDocument/2006/relationships/slide" Target="slide7.xml"/><Relationship Id="rId5" Type="http://schemas.openxmlformats.org/officeDocument/2006/relationships/tags" Target="../tags/tag50.xml"/><Relationship Id="rId90" Type="http://schemas.openxmlformats.org/officeDocument/2006/relationships/tags" Target="../tags/tag135.xml"/><Relationship Id="rId95" Type="http://schemas.openxmlformats.org/officeDocument/2006/relationships/tags" Target="../tags/tag140.xml"/><Relationship Id="rId22" Type="http://schemas.openxmlformats.org/officeDocument/2006/relationships/tags" Target="../tags/tag67.xml"/><Relationship Id="rId27" Type="http://schemas.openxmlformats.org/officeDocument/2006/relationships/tags" Target="../tags/tag72.xml"/><Relationship Id="rId43" Type="http://schemas.openxmlformats.org/officeDocument/2006/relationships/tags" Target="../tags/tag88.xml"/><Relationship Id="rId48" Type="http://schemas.openxmlformats.org/officeDocument/2006/relationships/tags" Target="../tags/tag93.xml"/><Relationship Id="rId64" Type="http://schemas.openxmlformats.org/officeDocument/2006/relationships/tags" Target="../tags/tag109.xml"/><Relationship Id="rId69" Type="http://schemas.openxmlformats.org/officeDocument/2006/relationships/tags" Target="../tags/tag114.xml"/><Relationship Id="rId80" Type="http://schemas.openxmlformats.org/officeDocument/2006/relationships/tags" Target="../tags/tag125.xml"/><Relationship Id="rId85" Type="http://schemas.openxmlformats.org/officeDocument/2006/relationships/tags" Target="../tags/tag130.xml"/><Relationship Id="rId12" Type="http://schemas.openxmlformats.org/officeDocument/2006/relationships/tags" Target="../tags/tag57.xml"/><Relationship Id="rId17" Type="http://schemas.openxmlformats.org/officeDocument/2006/relationships/tags" Target="../tags/tag62.xml"/><Relationship Id="rId33" Type="http://schemas.openxmlformats.org/officeDocument/2006/relationships/tags" Target="../tags/tag78.xml"/><Relationship Id="rId38" Type="http://schemas.openxmlformats.org/officeDocument/2006/relationships/tags" Target="../tags/tag83.xml"/><Relationship Id="rId59" Type="http://schemas.openxmlformats.org/officeDocument/2006/relationships/tags" Target="../tags/tag104.xml"/><Relationship Id="rId103" Type="http://schemas.openxmlformats.org/officeDocument/2006/relationships/slide" Target="slide6.xml"/><Relationship Id="rId20" Type="http://schemas.openxmlformats.org/officeDocument/2006/relationships/tags" Target="../tags/tag65.xml"/><Relationship Id="rId41" Type="http://schemas.openxmlformats.org/officeDocument/2006/relationships/tags" Target="../tags/tag86.xml"/><Relationship Id="rId54" Type="http://schemas.openxmlformats.org/officeDocument/2006/relationships/tags" Target="../tags/tag99.xml"/><Relationship Id="rId62" Type="http://schemas.openxmlformats.org/officeDocument/2006/relationships/tags" Target="../tags/tag107.xml"/><Relationship Id="rId70" Type="http://schemas.openxmlformats.org/officeDocument/2006/relationships/tags" Target="../tags/tag115.xml"/><Relationship Id="rId75" Type="http://schemas.openxmlformats.org/officeDocument/2006/relationships/tags" Target="../tags/tag120.xml"/><Relationship Id="rId83" Type="http://schemas.openxmlformats.org/officeDocument/2006/relationships/tags" Target="../tags/tag128.xml"/><Relationship Id="rId88" Type="http://schemas.openxmlformats.org/officeDocument/2006/relationships/tags" Target="../tags/tag133.xml"/><Relationship Id="rId91" Type="http://schemas.openxmlformats.org/officeDocument/2006/relationships/tags" Target="../tags/tag136.xml"/><Relationship Id="rId96" Type="http://schemas.openxmlformats.org/officeDocument/2006/relationships/tags" Target="../tags/tag141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5" Type="http://schemas.openxmlformats.org/officeDocument/2006/relationships/tags" Target="../tags/tag60.xml"/><Relationship Id="rId23" Type="http://schemas.openxmlformats.org/officeDocument/2006/relationships/tags" Target="../tags/tag68.xml"/><Relationship Id="rId28" Type="http://schemas.openxmlformats.org/officeDocument/2006/relationships/tags" Target="../tags/tag73.xml"/><Relationship Id="rId36" Type="http://schemas.openxmlformats.org/officeDocument/2006/relationships/tags" Target="../tags/tag81.xml"/><Relationship Id="rId49" Type="http://schemas.openxmlformats.org/officeDocument/2006/relationships/tags" Target="../tags/tag94.xml"/><Relationship Id="rId57" Type="http://schemas.openxmlformats.org/officeDocument/2006/relationships/tags" Target="../tags/tag102.xml"/><Relationship Id="rId10" Type="http://schemas.openxmlformats.org/officeDocument/2006/relationships/tags" Target="../tags/tag55.xml"/><Relationship Id="rId31" Type="http://schemas.openxmlformats.org/officeDocument/2006/relationships/tags" Target="../tags/tag76.xml"/><Relationship Id="rId44" Type="http://schemas.openxmlformats.org/officeDocument/2006/relationships/tags" Target="../tags/tag89.xml"/><Relationship Id="rId52" Type="http://schemas.openxmlformats.org/officeDocument/2006/relationships/tags" Target="../tags/tag97.xml"/><Relationship Id="rId60" Type="http://schemas.openxmlformats.org/officeDocument/2006/relationships/tags" Target="../tags/tag105.xml"/><Relationship Id="rId65" Type="http://schemas.openxmlformats.org/officeDocument/2006/relationships/tags" Target="../tags/tag110.xml"/><Relationship Id="rId73" Type="http://schemas.openxmlformats.org/officeDocument/2006/relationships/tags" Target="../tags/tag118.xml"/><Relationship Id="rId78" Type="http://schemas.openxmlformats.org/officeDocument/2006/relationships/tags" Target="../tags/tag123.xml"/><Relationship Id="rId81" Type="http://schemas.openxmlformats.org/officeDocument/2006/relationships/tags" Target="../tags/tag126.xml"/><Relationship Id="rId86" Type="http://schemas.openxmlformats.org/officeDocument/2006/relationships/tags" Target="../tags/tag131.xml"/><Relationship Id="rId94" Type="http://schemas.openxmlformats.org/officeDocument/2006/relationships/tags" Target="../tags/tag139.xml"/><Relationship Id="rId99" Type="http://schemas.openxmlformats.org/officeDocument/2006/relationships/slide" Target="slide10.xml"/><Relationship Id="rId101" Type="http://schemas.openxmlformats.org/officeDocument/2006/relationships/slide" Target="slide8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3" Type="http://schemas.openxmlformats.org/officeDocument/2006/relationships/tags" Target="../tags/tag58.xml"/><Relationship Id="rId18" Type="http://schemas.openxmlformats.org/officeDocument/2006/relationships/tags" Target="../tags/tag63.xml"/><Relationship Id="rId39" Type="http://schemas.openxmlformats.org/officeDocument/2006/relationships/tags" Target="../tags/tag84.xml"/><Relationship Id="rId34" Type="http://schemas.openxmlformats.org/officeDocument/2006/relationships/tags" Target="../tags/tag79.xml"/><Relationship Id="rId50" Type="http://schemas.openxmlformats.org/officeDocument/2006/relationships/tags" Target="../tags/tag95.xml"/><Relationship Id="rId55" Type="http://schemas.openxmlformats.org/officeDocument/2006/relationships/tags" Target="../tags/tag100.xml"/><Relationship Id="rId76" Type="http://schemas.openxmlformats.org/officeDocument/2006/relationships/tags" Target="../tags/tag121.xml"/><Relationship Id="rId97" Type="http://schemas.openxmlformats.org/officeDocument/2006/relationships/tags" Target="../tags/tag142.xml"/><Relationship Id="rId104" Type="http://schemas.openxmlformats.org/officeDocument/2006/relationships/slide" Target="slide5.xml"/><Relationship Id="rId7" Type="http://schemas.openxmlformats.org/officeDocument/2006/relationships/tags" Target="../tags/tag52.xml"/><Relationship Id="rId71" Type="http://schemas.openxmlformats.org/officeDocument/2006/relationships/tags" Target="../tags/tag116.xml"/><Relationship Id="rId92" Type="http://schemas.openxmlformats.org/officeDocument/2006/relationships/tags" Target="../tags/tag137.xml"/><Relationship Id="rId2" Type="http://schemas.openxmlformats.org/officeDocument/2006/relationships/tags" Target="../tags/tag47.xml"/><Relationship Id="rId29" Type="http://schemas.openxmlformats.org/officeDocument/2006/relationships/tags" Target="../tags/tag74.xml"/><Relationship Id="rId24" Type="http://schemas.openxmlformats.org/officeDocument/2006/relationships/tags" Target="../tags/tag69.xml"/><Relationship Id="rId40" Type="http://schemas.openxmlformats.org/officeDocument/2006/relationships/tags" Target="../tags/tag85.xml"/><Relationship Id="rId45" Type="http://schemas.openxmlformats.org/officeDocument/2006/relationships/tags" Target="../tags/tag90.xml"/><Relationship Id="rId66" Type="http://schemas.openxmlformats.org/officeDocument/2006/relationships/tags" Target="../tags/tag111.xml"/><Relationship Id="rId87" Type="http://schemas.openxmlformats.org/officeDocument/2006/relationships/tags" Target="../tags/tag132.xml"/><Relationship Id="rId61" Type="http://schemas.openxmlformats.org/officeDocument/2006/relationships/tags" Target="../tags/tag106.xml"/><Relationship Id="rId82" Type="http://schemas.openxmlformats.org/officeDocument/2006/relationships/tags" Target="../tags/tag127.xml"/><Relationship Id="rId19" Type="http://schemas.openxmlformats.org/officeDocument/2006/relationships/tags" Target="../tags/tag64.xml"/><Relationship Id="rId14" Type="http://schemas.openxmlformats.org/officeDocument/2006/relationships/tags" Target="../tags/tag59.xml"/><Relationship Id="rId30" Type="http://schemas.openxmlformats.org/officeDocument/2006/relationships/tags" Target="../tags/tag75.xml"/><Relationship Id="rId35" Type="http://schemas.openxmlformats.org/officeDocument/2006/relationships/tags" Target="../tags/tag80.xml"/><Relationship Id="rId56" Type="http://schemas.openxmlformats.org/officeDocument/2006/relationships/tags" Target="../tags/tag101.xml"/><Relationship Id="rId77" Type="http://schemas.openxmlformats.org/officeDocument/2006/relationships/tags" Target="../tags/tag122.xml"/><Relationship Id="rId100" Type="http://schemas.openxmlformats.org/officeDocument/2006/relationships/slide" Target="slide9.xml"/><Relationship Id="rId105" Type="http://schemas.openxmlformats.org/officeDocument/2006/relationships/slide" Target="slide1.xml"/><Relationship Id="rId8" Type="http://schemas.openxmlformats.org/officeDocument/2006/relationships/tags" Target="../tags/tag53.xml"/><Relationship Id="rId51" Type="http://schemas.openxmlformats.org/officeDocument/2006/relationships/tags" Target="../tags/tag96.xml"/><Relationship Id="rId72" Type="http://schemas.openxmlformats.org/officeDocument/2006/relationships/tags" Target="../tags/tag117.xml"/><Relationship Id="rId93" Type="http://schemas.openxmlformats.org/officeDocument/2006/relationships/tags" Target="../tags/tag138.xml"/><Relationship Id="rId98" Type="http://schemas.openxmlformats.org/officeDocument/2006/relationships/slideLayout" Target="../slideLayouts/slideLayout6.xml"/><Relationship Id="rId3" Type="http://schemas.openxmlformats.org/officeDocument/2006/relationships/tags" Target="../tags/tag48.xml"/><Relationship Id="rId25" Type="http://schemas.openxmlformats.org/officeDocument/2006/relationships/tags" Target="../tags/tag70.xml"/><Relationship Id="rId46" Type="http://schemas.openxmlformats.org/officeDocument/2006/relationships/tags" Target="../tags/tag91.xml"/><Relationship Id="rId67" Type="http://schemas.openxmlformats.org/officeDocument/2006/relationships/tags" Target="../tags/tag11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55.xml"/><Relationship Id="rId18" Type="http://schemas.openxmlformats.org/officeDocument/2006/relationships/tags" Target="../tags/tag160.xml"/><Relationship Id="rId26" Type="http://schemas.openxmlformats.org/officeDocument/2006/relationships/tags" Target="../tags/tag168.xml"/><Relationship Id="rId39" Type="http://schemas.openxmlformats.org/officeDocument/2006/relationships/tags" Target="../tags/tag181.xml"/><Relationship Id="rId21" Type="http://schemas.openxmlformats.org/officeDocument/2006/relationships/tags" Target="../tags/tag163.xml"/><Relationship Id="rId34" Type="http://schemas.openxmlformats.org/officeDocument/2006/relationships/tags" Target="../tags/tag176.xml"/><Relationship Id="rId42" Type="http://schemas.openxmlformats.org/officeDocument/2006/relationships/tags" Target="../tags/tag184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149.xml"/><Relationship Id="rId2" Type="http://schemas.openxmlformats.org/officeDocument/2006/relationships/tags" Target="../tags/tag144.xml"/><Relationship Id="rId16" Type="http://schemas.openxmlformats.org/officeDocument/2006/relationships/tags" Target="../tags/tag158.xml"/><Relationship Id="rId29" Type="http://schemas.openxmlformats.org/officeDocument/2006/relationships/tags" Target="../tags/tag171.xml"/><Relationship Id="rId11" Type="http://schemas.openxmlformats.org/officeDocument/2006/relationships/tags" Target="../tags/tag153.xml"/><Relationship Id="rId24" Type="http://schemas.openxmlformats.org/officeDocument/2006/relationships/tags" Target="../tags/tag166.xml"/><Relationship Id="rId32" Type="http://schemas.openxmlformats.org/officeDocument/2006/relationships/tags" Target="../tags/tag174.xml"/><Relationship Id="rId37" Type="http://schemas.openxmlformats.org/officeDocument/2006/relationships/tags" Target="../tags/tag179.xml"/><Relationship Id="rId40" Type="http://schemas.openxmlformats.org/officeDocument/2006/relationships/tags" Target="../tags/tag182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147.xml"/><Relationship Id="rId15" Type="http://schemas.openxmlformats.org/officeDocument/2006/relationships/tags" Target="../tags/tag157.xml"/><Relationship Id="rId23" Type="http://schemas.openxmlformats.org/officeDocument/2006/relationships/tags" Target="../tags/tag165.xml"/><Relationship Id="rId28" Type="http://schemas.openxmlformats.org/officeDocument/2006/relationships/tags" Target="../tags/tag170.xml"/><Relationship Id="rId36" Type="http://schemas.openxmlformats.org/officeDocument/2006/relationships/tags" Target="../tags/tag178.xml"/><Relationship Id="rId49" Type="http://schemas.openxmlformats.org/officeDocument/2006/relationships/slide" Target="slide7.xml"/><Relationship Id="rId10" Type="http://schemas.openxmlformats.org/officeDocument/2006/relationships/tags" Target="../tags/tag152.xml"/><Relationship Id="rId19" Type="http://schemas.openxmlformats.org/officeDocument/2006/relationships/tags" Target="../tags/tag161.xml"/><Relationship Id="rId31" Type="http://schemas.openxmlformats.org/officeDocument/2006/relationships/tags" Target="../tags/tag173.xml"/><Relationship Id="rId44" Type="http://schemas.openxmlformats.org/officeDocument/2006/relationships/tags" Target="../tags/tag186.xml"/><Relationship Id="rId52" Type="http://schemas.openxmlformats.org/officeDocument/2006/relationships/slide" Target="slide1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tags" Target="../tags/tag156.xml"/><Relationship Id="rId22" Type="http://schemas.openxmlformats.org/officeDocument/2006/relationships/tags" Target="../tags/tag164.xml"/><Relationship Id="rId27" Type="http://schemas.openxmlformats.org/officeDocument/2006/relationships/tags" Target="../tags/tag169.xml"/><Relationship Id="rId30" Type="http://schemas.openxmlformats.org/officeDocument/2006/relationships/tags" Target="../tags/tag172.xml"/><Relationship Id="rId35" Type="http://schemas.openxmlformats.org/officeDocument/2006/relationships/tags" Target="../tags/tag177.xml"/><Relationship Id="rId43" Type="http://schemas.openxmlformats.org/officeDocument/2006/relationships/tags" Target="../tags/tag185.xml"/><Relationship Id="rId48" Type="http://schemas.openxmlformats.org/officeDocument/2006/relationships/slide" Target="slide8.xml"/><Relationship Id="rId8" Type="http://schemas.openxmlformats.org/officeDocument/2006/relationships/tags" Target="../tags/tag150.xml"/><Relationship Id="rId51" Type="http://schemas.openxmlformats.org/officeDocument/2006/relationships/slide" Target="slide5.xml"/><Relationship Id="rId3" Type="http://schemas.openxmlformats.org/officeDocument/2006/relationships/tags" Target="../tags/tag145.xml"/><Relationship Id="rId12" Type="http://schemas.openxmlformats.org/officeDocument/2006/relationships/tags" Target="../tags/tag154.xml"/><Relationship Id="rId17" Type="http://schemas.openxmlformats.org/officeDocument/2006/relationships/tags" Target="../tags/tag159.xml"/><Relationship Id="rId25" Type="http://schemas.openxmlformats.org/officeDocument/2006/relationships/tags" Target="../tags/tag167.xml"/><Relationship Id="rId33" Type="http://schemas.openxmlformats.org/officeDocument/2006/relationships/tags" Target="../tags/tag175.xml"/><Relationship Id="rId38" Type="http://schemas.openxmlformats.org/officeDocument/2006/relationships/tags" Target="../tags/tag180.xml"/><Relationship Id="rId46" Type="http://schemas.openxmlformats.org/officeDocument/2006/relationships/slide" Target="slide10.xml"/><Relationship Id="rId20" Type="http://schemas.openxmlformats.org/officeDocument/2006/relationships/tags" Target="../tags/tag162.xml"/><Relationship Id="rId41" Type="http://schemas.openxmlformats.org/officeDocument/2006/relationships/tags" Target="../tags/tag183.xml"/><Relationship Id="rId1" Type="http://schemas.openxmlformats.org/officeDocument/2006/relationships/tags" Target="../tags/tag143.xml"/><Relationship Id="rId6" Type="http://schemas.openxmlformats.org/officeDocument/2006/relationships/tags" Target="../tags/tag148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9" Type="http://schemas.openxmlformats.org/officeDocument/2006/relationships/tags" Target="../tags/tag225.xml"/><Relationship Id="rId21" Type="http://schemas.openxmlformats.org/officeDocument/2006/relationships/tags" Target="../tags/tag207.xml"/><Relationship Id="rId34" Type="http://schemas.openxmlformats.org/officeDocument/2006/relationships/tags" Target="../tags/tag220.xml"/><Relationship Id="rId42" Type="http://schemas.openxmlformats.org/officeDocument/2006/relationships/tags" Target="../tags/tag228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193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9" Type="http://schemas.openxmlformats.org/officeDocument/2006/relationships/tags" Target="../tags/tag215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32" Type="http://schemas.openxmlformats.org/officeDocument/2006/relationships/tags" Target="../tags/tag218.xml"/><Relationship Id="rId37" Type="http://schemas.openxmlformats.org/officeDocument/2006/relationships/tags" Target="../tags/tag223.xml"/><Relationship Id="rId40" Type="http://schemas.openxmlformats.org/officeDocument/2006/relationships/tags" Target="../tags/tag226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tags" Target="../tags/tag214.xml"/><Relationship Id="rId36" Type="http://schemas.openxmlformats.org/officeDocument/2006/relationships/tags" Target="../tags/tag222.xml"/><Relationship Id="rId49" Type="http://schemas.openxmlformats.org/officeDocument/2006/relationships/slide" Target="slide7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31" Type="http://schemas.openxmlformats.org/officeDocument/2006/relationships/tags" Target="../tags/tag217.xml"/><Relationship Id="rId44" Type="http://schemas.openxmlformats.org/officeDocument/2006/relationships/tags" Target="../tags/tag230.xml"/><Relationship Id="rId52" Type="http://schemas.openxmlformats.org/officeDocument/2006/relationships/slide" Target="slide1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tags" Target="../tags/tag213.xml"/><Relationship Id="rId30" Type="http://schemas.openxmlformats.org/officeDocument/2006/relationships/tags" Target="../tags/tag216.xml"/><Relationship Id="rId35" Type="http://schemas.openxmlformats.org/officeDocument/2006/relationships/tags" Target="../tags/tag221.xml"/><Relationship Id="rId43" Type="http://schemas.openxmlformats.org/officeDocument/2006/relationships/tags" Target="../tags/tag229.xml"/><Relationship Id="rId48" Type="http://schemas.openxmlformats.org/officeDocument/2006/relationships/slide" Target="slide8.xml"/><Relationship Id="rId8" Type="http://schemas.openxmlformats.org/officeDocument/2006/relationships/tags" Target="../tags/tag194.xml"/><Relationship Id="rId51" Type="http://schemas.openxmlformats.org/officeDocument/2006/relationships/slide" Target="slide5.xml"/><Relationship Id="rId3" Type="http://schemas.openxmlformats.org/officeDocument/2006/relationships/tags" Target="../tags/tag189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33" Type="http://schemas.openxmlformats.org/officeDocument/2006/relationships/tags" Target="../tags/tag219.xml"/><Relationship Id="rId38" Type="http://schemas.openxmlformats.org/officeDocument/2006/relationships/tags" Target="../tags/tag224.xml"/><Relationship Id="rId46" Type="http://schemas.openxmlformats.org/officeDocument/2006/relationships/slide" Target="slide10.xml"/><Relationship Id="rId20" Type="http://schemas.openxmlformats.org/officeDocument/2006/relationships/tags" Target="../tags/tag206.xml"/><Relationship Id="rId41" Type="http://schemas.openxmlformats.org/officeDocument/2006/relationships/tags" Target="../tags/tag227.xml"/><Relationship Id="rId1" Type="http://schemas.openxmlformats.org/officeDocument/2006/relationships/tags" Target="../tags/tag187.xml"/><Relationship Id="rId6" Type="http://schemas.openxmlformats.org/officeDocument/2006/relationships/tags" Target="../tags/tag19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43.xml"/><Relationship Id="rId18" Type="http://schemas.openxmlformats.org/officeDocument/2006/relationships/tags" Target="../tags/tag248.xml"/><Relationship Id="rId26" Type="http://schemas.openxmlformats.org/officeDocument/2006/relationships/tags" Target="../tags/tag256.xml"/><Relationship Id="rId39" Type="http://schemas.openxmlformats.org/officeDocument/2006/relationships/tags" Target="../tags/tag269.xml"/><Relationship Id="rId21" Type="http://schemas.openxmlformats.org/officeDocument/2006/relationships/tags" Target="../tags/tag251.xml"/><Relationship Id="rId34" Type="http://schemas.openxmlformats.org/officeDocument/2006/relationships/tags" Target="../tags/tag264.xml"/><Relationship Id="rId42" Type="http://schemas.openxmlformats.org/officeDocument/2006/relationships/tags" Target="../tags/tag272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237.xml"/><Relationship Id="rId2" Type="http://schemas.openxmlformats.org/officeDocument/2006/relationships/tags" Target="../tags/tag232.xml"/><Relationship Id="rId16" Type="http://schemas.openxmlformats.org/officeDocument/2006/relationships/tags" Target="../tags/tag246.xml"/><Relationship Id="rId29" Type="http://schemas.openxmlformats.org/officeDocument/2006/relationships/tags" Target="../tags/tag259.xml"/><Relationship Id="rId11" Type="http://schemas.openxmlformats.org/officeDocument/2006/relationships/tags" Target="../tags/tag241.xml"/><Relationship Id="rId24" Type="http://schemas.openxmlformats.org/officeDocument/2006/relationships/tags" Target="../tags/tag254.xml"/><Relationship Id="rId32" Type="http://schemas.openxmlformats.org/officeDocument/2006/relationships/tags" Target="../tags/tag262.xml"/><Relationship Id="rId37" Type="http://schemas.openxmlformats.org/officeDocument/2006/relationships/tags" Target="../tags/tag267.xml"/><Relationship Id="rId40" Type="http://schemas.openxmlformats.org/officeDocument/2006/relationships/tags" Target="../tags/tag270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235.xml"/><Relationship Id="rId15" Type="http://schemas.openxmlformats.org/officeDocument/2006/relationships/tags" Target="../tags/tag245.xml"/><Relationship Id="rId23" Type="http://schemas.openxmlformats.org/officeDocument/2006/relationships/tags" Target="../tags/tag253.xml"/><Relationship Id="rId28" Type="http://schemas.openxmlformats.org/officeDocument/2006/relationships/tags" Target="../tags/tag258.xml"/><Relationship Id="rId36" Type="http://schemas.openxmlformats.org/officeDocument/2006/relationships/tags" Target="../tags/tag266.xml"/><Relationship Id="rId49" Type="http://schemas.openxmlformats.org/officeDocument/2006/relationships/slide" Target="slide7.xml"/><Relationship Id="rId10" Type="http://schemas.openxmlformats.org/officeDocument/2006/relationships/tags" Target="../tags/tag240.xml"/><Relationship Id="rId19" Type="http://schemas.openxmlformats.org/officeDocument/2006/relationships/tags" Target="../tags/tag249.xml"/><Relationship Id="rId31" Type="http://schemas.openxmlformats.org/officeDocument/2006/relationships/tags" Target="../tags/tag261.xml"/><Relationship Id="rId44" Type="http://schemas.openxmlformats.org/officeDocument/2006/relationships/tags" Target="../tags/tag274.xml"/><Relationship Id="rId52" Type="http://schemas.openxmlformats.org/officeDocument/2006/relationships/slide" Target="slide1.xml"/><Relationship Id="rId4" Type="http://schemas.openxmlformats.org/officeDocument/2006/relationships/tags" Target="../tags/tag234.xml"/><Relationship Id="rId9" Type="http://schemas.openxmlformats.org/officeDocument/2006/relationships/tags" Target="../tags/tag239.xml"/><Relationship Id="rId14" Type="http://schemas.openxmlformats.org/officeDocument/2006/relationships/tags" Target="../tags/tag244.xml"/><Relationship Id="rId22" Type="http://schemas.openxmlformats.org/officeDocument/2006/relationships/tags" Target="../tags/tag252.xml"/><Relationship Id="rId27" Type="http://schemas.openxmlformats.org/officeDocument/2006/relationships/tags" Target="../tags/tag257.xml"/><Relationship Id="rId30" Type="http://schemas.openxmlformats.org/officeDocument/2006/relationships/tags" Target="../tags/tag260.xml"/><Relationship Id="rId35" Type="http://schemas.openxmlformats.org/officeDocument/2006/relationships/tags" Target="../tags/tag265.xml"/><Relationship Id="rId43" Type="http://schemas.openxmlformats.org/officeDocument/2006/relationships/tags" Target="../tags/tag273.xml"/><Relationship Id="rId48" Type="http://schemas.openxmlformats.org/officeDocument/2006/relationships/slide" Target="slide8.xml"/><Relationship Id="rId8" Type="http://schemas.openxmlformats.org/officeDocument/2006/relationships/tags" Target="../tags/tag238.xml"/><Relationship Id="rId51" Type="http://schemas.openxmlformats.org/officeDocument/2006/relationships/slide" Target="slide5.xml"/><Relationship Id="rId3" Type="http://schemas.openxmlformats.org/officeDocument/2006/relationships/tags" Target="../tags/tag233.xml"/><Relationship Id="rId12" Type="http://schemas.openxmlformats.org/officeDocument/2006/relationships/tags" Target="../tags/tag242.xml"/><Relationship Id="rId17" Type="http://schemas.openxmlformats.org/officeDocument/2006/relationships/tags" Target="../tags/tag247.xml"/><Relationship Id="rId25" Type="http://schemas.openxmlformats.org/officeDocument/2006/relationships/tags" Target="../tags/tag255.xml"/><Relationship Id="rId33" Type="http://schemas.openxmlformats.org/officeDocument/2006/relationships/tags" Target="../tags/tag263.xml"/><Relationship Id="rId38" Type="http://schemas.openxmlformats.org/officeDocument/2006/relationships/tags" Target="../tags/tag268.xml"/><Relationship Id="rId46" Type="http://schemas.openxmlformats.org/officeDocument/2006/relationships/slide" Target="slide10.xml"/><Relationship Id="rId20" Type="http://schemas.openxmlformats.org/officeDocument/2006/relationships/tags" Target="../tags/tag250.xml"/><Relationship Id="rId41" Type="http://schemas.openxmlformats.org/officeDocument/2006/relationships/tags" Target="../tags/tag271.xml"/><Relationship Id="rId1" Type="http://schemas.openxmlformats.org/officeDocument/2006/relationships/tags" Target="../tags/tag231.xml"/><Relationship Id="rId6" Type="http://schemas.openxmlformats.org/officeDocument/2006/relationships/tags" Target="../tags/tag236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287.xml"/><Relationship Id="rId18" Type="http://schemas.openxmlformats.org/officeDocument/2006/relationships/tags" Target="../tags/tag292.xml"/><Relationship Id="rId26" Type="http://schemas.openxmlformats.org/officeDocument/2006/relationships/tags" Target="../tags/tag300.xml"/><Relationship Id="rId39" Type="http://schemas.openxmlformats.org/officeDocument/2006/relationships/tags" Target="../tags/tag313.xml"/><Relationship Id="rId21" Type="http://schemas.openxmlformats.org/officeDocument/2006/relationships/tags" Target="../tags/tag295.xml"/><Relationship Id="rId34" Type="http://schemas.openxmlformats.org/officeDocument/2006/relationships/tags" Target="../tags/tag308.xml"/><Relationship Id="rId42" Type="http://schemas.openxmlformats.org/officeDocument/2006/relationships/tags" Target="../tags/tag316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281.xml"/><Relationship Id="rId2" Type="http://schemas.openxmlformats.org/officeDocument/2006/relationships/tags" Target="../tags/tag276.xml"/><Relationship Id="rId16" Type="http://schemas.openxmlformats.org/officeDocument/2006/relationships/tags" Target="../tags/tag290.xml"/><Relationship Id="rId29" Type="http://schemas.openxmlformats.org/officeDocument/2006/relationships/tags" Target="../tags/tag303.xml"/><Relationship Id="rId11" Type="http://schemas.openxmlformats.org/officeDocument/2006/relationships/tags" Target="../tags/tag285.xml"/><Relationship Id="rId24" Type="http://schemas.openxmlformats.org/officeDocument/2006/relationships/tags" Target="../tags/tag298.xml"/><Relationship Id="rId32" Type="http://schemas.openxmlformats.org/officeDocument/2006/relationships/tags" Target="../tags/tag306.xml"/><Relationship Id="rId37" Type="http://schemas.openxmlformats.org/officeDocument/2006/relationships/tags" Target="../tags/tag311.xml"/><Relationship Id="rId40" Type="http://schemas.openxmlformats.org/officeDocument/2006/relationships/tags" Target="../tags/tag314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279.xml"/><Relationship Id="rId15" Type="http://schemas.openxmlformats.org/officeDocument/2006/relationships/tags" Target="../tags/tag289.xml"/><Relationship Id="rId23" Type="http://schemas.openxmlformats.org/officeDocument/2006/relationships/tags" Target="../tags/tag297.xml"/><Relationship Id="rId28" Type="http://schemas.openxmlformats.org/officeDocument/2006/relationships/tags" Target="../tags/tag302.xml"/><Relationship Id="rId36" Type="http://schemas.openxmlformats.org/officeDocument/2006/relationships/tags" Target="../tags/tag310.xml"/><Relationship Id="rId49" Type="http://schemas.openxmlformats.org/officeDocument/2006/relationships/slide" Target="slide7.xml"/><Relationship Id="rId10" Type="http://schemas.openxmlformats.org/officeDocument/2006/relationships/tags" Target="../tags/tag284.xml"/><Relationship Id="rId19" Type="http://schemas.openxmlformats.org/officeDocument/2006/relationships/tags" Target="../tags/tag293.xml"/><Relationship Id="rId31" Type="http://schemas.openxmlformats.org/officeDocument/2006/relationships/tags" Target="../tags/tag305.xml"/><Relationship Id="rId44" Type="http://schemas.openxmlformats.org/officeDocument/2006/relationships/tags" Target="../tags/tag318.xml"/><Relationship Id="rId52" Type="http://schemas.openxmlformats.org/officeDocument/2006/relationships/slide" Target="slide1.xml"/><Relationship Id="rId4" Type="http://schemas.openxmlformats.org/officeDocument/2006/relationships/tags" Target="../tags/tag278.xml"/><Relationship Id="rId9" Type="http://schemas.openxmlformats.org/officeDocument/2006/relationships/tags" Target="../tags/tag283.xml"/><Relationship Id="rId14" Type="http://schemas.openxmlformats.org/officeDocument/2006/relationships/tags" Target="../tags/tag288.xml"/><Relationship Id="rId22" Type="http://schemas.openxmlformats.org/officeDocument/2006/relationships/tags" Target="../tags/tag296.xml"/><Relationship Id="rId27" Type="http://schemas.openxmlformats.org/officeDocument/2006/relationships/tags" Target="../tags/tag301.xml"/><Relationship Id="rId30" Type="http://schemas.openxmlformats.org/officeDocument/2006/relationships/tags" Target="../tags/tag304.xml"/><Relationship Id="rId35" Type="http://schemas.openxmlformats.org/officeDocument/2006/relationships/tags" Target="../tags/tag309.xml"/><Relationship Id="rId43" Type="http://schemas.openxmlformats.org/officeDocument/2006/relationships/tags" Target="../tags/tag317.xml"/><Relationship Id="rId48" Type="http://schemas.openxmlformats.org/officeDocument/2006/relationships/slide" Target="slide8.xml"/><Relationship Id="rId8" Type="http://schemas.openxmlformats.org/officeDocument/2006/relationships/tags" Target="../tags/tag282.xml"/><Relationship Id="rId51" Type="http://schemas.openxmlformats.org/officeDocument/2006/relationships/slide" Target="slide5.xml"/><Relationship Id="rId3" Type="http://schemas.openxmlformats.org/officeDocument/2006/relationships/tags" Target="../tags/tag277.xml"/><Relationship Id="rId12" Type="http://schemas.openxmlformats.org/officeDocument/2006/relationships/tags" Target="../tags/tag286.xml"/><Relationship Id="rId17" Type="http://schemas.openxmlformats.org/officeDocument/2006/relationships/tags" Target="../tags/tag291.xml"/><Relationship Id="rId25" Type="http://schemas.openxmlformats.org/officeDocument/2006/relationships/tags" Target="../tags/tag299.xml"/><Relationship Id="rId33" Type="http://schemas.openxmlformats.org/officeDocument/2006/relationships/tags" Target="../tags/tag307.xml"/><Relationship Id="rId38" Type="http://schemas.openxmlformats.org/officeDocument/2006/relationships/tags" Target="../tags/tag312.xml"/><Relationship Id="rId46" Type="http://schemas.openxmlformats.org/officeDocument/2006/relationships/slide" Target="slide10.xml"/><Relationship Id="rId20" Type="http://schemas.openxmlformats.org/officeDocument/2006/relationships/tags" Target="../tags/tag294.xml"/><Relationship Id="rId41" Type="http://schemas.openxmlformats.org/officeDocument/2006/relationships/tags" Target="../tags/tag315.xml"/><Relationship Id="rId1" Type="http://schemas.openxmlformats.org/officeDocument/2006/relationships/tags" Target="../tags/tag275.xml"/><Relationship Id="rId6" Type="http://schemas.openxmlformats.org/officeDocument/2006/relationships/tags" Target="../tags/tag280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331.xml"/><Relationship Id="rId18" Type="http://schemas.openxmlformats.org/officeDocument/2006/relationships/tags" Target="../tags/tag336.xml"/><Relationship Id="rId26" Type="http://schemas.openxmlformats.org/officeDocument/2006/relationships/tags" Target="../tags/tag344.xml"/><Relationship Id="rId39" Type="http://schemas.openxmlformats.org/officeDocument/2006/relationships/tags" Target="../tags/tag357.xml"/><Relationship Id="rId21" Type="http://schemas.openxmlformats.org/officeDocument/2006/relationships/tags" Target="../tags/tag339.xml"/><Relationship Id="rId34" Type="http://schemas.openxmlformats.org/officeDocument/2006/relationships/tags" Target="../tags/tag352.xml"/><Relationship Id="rId42" Type="http://schemas.openxmlformats.org/officeDocument/2006/relationships/tags" Target="../tags/tag360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325.xml"/><Relationship Id="rId2" Type="http://schemas.openxmlformats.org/officeDocument/2006/relationships/tags" Target="../tags/tag320.xml"/><Relationship Id="rId16" Type="http://schemas.openxmlformats.org/officeDocument/2006/relationships/tags" Target="../tags/tag334.xml"/><Relationship Id="rId29" Type="http://schemas.openxmlformats.org/officeDocument/2006/relationships/tags" Target="../tags/tag347.xml"/><Relationship Id="rId11" Type="http://schemas.openxmlformats.org/officeDocument/2006/relationships/tags" Target="../tags/tag329.xml"/><Relationship Id="rId24" Type="http://schemas.openxmlformats.org/officeDocument/2006/relationships/tags" Target="../tags/tag342.xml"/><Relationship Id="rId32" Type="http://schemas.openxmlformats.org/officeDocument/2006/relationships/tags" Target="../tags/tag350.xml"/><Relationship Id="rId37" Type="http://schemas.openxmlformats.org/officeDocument/2006/relationships/tags" Target="../tags/tag355.xml"/><Relationship Id="rId40" Type="http://schemas.openxmlformats.org/officeDocument/2006/relationships/tags" Target="../tags/tag358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323.xml"/><Relationship Id="rId15" Type="http://schemas.openxmlformats.org/officeDocument/2006/relationships/tags" Target="../tags/tag333.xml"/><Relationship Id="rId23" Type="http://schemas.openxmlformats.org/officeDocument/2006/relationships/tags" Target="../tags/tag341.xml"/><Relationship Id="rId28" Type="http://schemas.openxmlformats.org/officeDocument/2006/relationships/tags" Target="../tags/tag346.xml"/><Relationship Id="rId36" Type="http://schemas.openxmlformats.org/officeDocument/2006/relationships/tags" Target="../tags/tag354.xml"/><Relationship Id="rId49" Type="http://schemas.openxmlformats.org/officeDocument/2006/relationships/slide" Target="slide7.xml"/><Relationship Id="rId10" Type="http://schemas.openxmlformats.org/officeDocument/2006/relationships/tags" Target="../tags/tag328.xml"/><Relationship Id="rId19" Type="http://schemas.openxmlformats.org/officeDocument/2006/relationships/tags" Target="../tags/tag337.xml"/><Relationship Id="rId31" Type="http://schemas.openxmlformats.org/officeDocument/2006/relationships/tags" Target="../tags/tag349.xml"/><Relationship Id="rId44" Type="http://schemas.openxmlformats.org/officeDocument/2006/relationships/tags" Target="../tags/tag362.xml"/><Relationship Id="rId52" Type="http://schemas.openxmlformats.org/officeDocument/2006/relationships/slide" Target="slide1.xml"/><Relationship Id="rId4" Type="http://schemas.openxmlformats.org/officeDocument/2006/relationships/tags" Target="../tags/tag322.xml"/><Relationship Id="rId9" Type="http://schemas.openxmlformats.org/officeDocument/2006/relationships/tags" Target="../tags/tag327.xml"/><Relationship Id="rId14" Type="http://schemas.openxmlformats.org/officeDocument/2006/relationships/tags" Target="../tags/tag332.xml"/><Relationship Id="rId22" Type="http://schemas.openxmlformats.org/officeDocument/2006/relationships/tags" Target="../tags/tag340.xml"/><Relationship Id="rId27" Type="http://schemas.openxmlformats.org/officeDocument/2006/relationships/tags" Target="../tags/tag345.xml"/><Relationship Id="rId30" Type="http://schemas.openxmlformats.org/officeDocument/2006/relationships/tags" Target="../tags/tag348.xml"/><Relationship Id="rId35" Type="http://schemas.openxmlformats.org/officeDocument/2006/relationships/tags" Target="../tags/tag353.xml"/><Relationship Id="rId43" Type="http://schemas.openxmlformats.org/officeDocument/2006/relationships/tags" Target="../tags/tag361.xml"/><Relationship Id="rId48" Type="http://schemas.openxmlformats.org/officeDocument/2006/relationships/slide" Target="slide8.xml"/><Relationship Id="rId8" Type="http://schemas.openxmlformats.org/officeDocument/2006/relationships/tags" Target="../tags/tag326.xml"/><Relationship Id="rId51" Type="http://schemas.openxmlformats.org/officeDocument/2006/relationships/slide" Target="slide5.xml"/><Relationship Id="rId3" Type="http://schemas.openxmlformats.org/officeDocument/2006/relationships/tags" Target="../tags/tag321.xml"/><Relationship Id="rId12" Type="http://schemas.openxmlformats.org/officeDocument/2006/relationships/tags" Target="../tags/tag330.xml"/><Relationship Id="rId17" Type="http://schemas.openxmlformats.org/officeDocument/2006/relationships/tags" Target="../tags/tag335.xml"/><Relationship Id="rId25" Type="http://schemas.openxmlformats.org/officeDocument/2006/relationships/tags" Target="../tags/tag343.xml"/><Relationship Id="rId33" Type="http://schemas.openxmlformats.org/officeDocument/2006/relationships/tags" Target="../tags/tag351.xml"/><Relationship Id="rId38" Type="http://schemas.openxmlformats.org/officeDocument/2006/relationships/tags" Target="../tags/tag356.xml"/><Relationship Id="rId46" Type="http://schemas.openxmlformats.org/officeDocument/2006/relationships/slide" Target="slide10.xml"/><Relationship Id="rId20" Type="http://schemas.openxmlformats.org/officeDocument/2006/relationships/tags" Target="../tags/tag338.xml"/><Relationship Id="rId41" Type="http://schemas.openxmlformats.org/officeDocument/2006/relationships/tags" Target="../tags/tag359.xml"/><Relationship Id="rId1" Type="http://schemas.openxmlformats.org/officeDocument/2006/relationships/tags" Target="../tags/tag319.xml"/><Relationship Id="rId6" Type="http://schemas.openxmlformats.org/officeDocument/2006/relationships/tags" Target="../tags/tag324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375.xml"/><Relationship Id="rId18" Type="http://schemas.openxmlformats.org/officeDocument/2006/relationships/tags" Target="../tags/tag380.xml"/><Relationship Id="rId26" Type="http://schemas.openxmlformats.org/officeDocument/2006/relationships/tags" Target="../tags/tag388.xml"/><Relationship Id="rId39" Type="http://schemas.openxmlformats.org/officeDocument/2006/relationships/tags" Target="../tags/tag401.xml"/><Relationship Id="rId21" Type="http://schemas.openxmlformats.org/officeDocument/2006/relationships/tags" Target="../tags/tag383.xml"/><Relationship Id="rId34" Type="http://schemas.openxmlformats.org/officeDocument/2006/relationships/tags" Target="../tags/tag396.xml"/><Relationship Id="rId42" Type="http://schemas.openxmlformats.org/officeDocument/2006/relationships/tags" Target="../tags/tag404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369.xml"/><Relationship Id="rId2" Type="http://schemas.openxmlformats.org/officeDocument/2006/relationships/tags" Target="../tags/tag364.xml"/><Relationship Id="rId16" Type="http://schemas.openxmlformats.org/officeDocument/2006/relationships/tags" Target="../tags/tag378.xml"/><Relationship Id="rId29" Type="http://schemas.openxmlformats.org/officeDocument/2006/relationships/tags" Target="../tags/tag391.xml"/><Relationship Id="rId11" Type="http://schemas.openxmlformats.org/officeDocument/2006/relationships/tags" Target="../tags/tag373.xml"/><Relationship Id="rId24" Type="http://schemas.openxmlformats.org/officeDocument/2006/relationships/tags" Target="../tags/tag386.xml"/><Relationship Id="rId32" Type="http://schemas.openxmlformats.org/officeDocument/2006/relationships/tags" Target="../tags/tag394.xml"/><Relationship Id="rId37" Type="http://schemas.openxmlformats.org/officeDocument/2006/relationships/tags" Target="../tags/tag399.xml"/><Relationship Id="rId40" Type="http://schemas.openxmlformats.org/officeDocument/2006/relationships/tags" Target="../tags/tag402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367.xml"/><Relationship Id="rId15" Type="http://schemas.openxmlformats.org/officeDocument/2006/relationships/tags" Target="../tags/tag377.xml"/><Relationship Id="rId23" Type="http://schemas.openxmlformats.org/officeDocument/2006/relationships/tags" Target="../tags/tag385.xml"/><Relationship Id="rId28" Type="http://schemas.openxmlformats.org/officeDocument/2006/relationships/tags" Target="../tags/tag390.xml"/><Relationship Id="rId36" Type="http://schemas.openxmlformats.org/officeDocument/2006/relationships/tags" Target="../tags/tag398.xml"/><Relationship Id="rId49" Type="http://schemas.openxmlformats.org/officeDocument/2006/relationships/slide" Target="slide7.xml"/><Relationship Id="rId10" Type="http://schemas.openxmlformats.org/officeDocument/2006/relationships/tags" Target="../tags/tag372.xml"/><Relationship Id="rId19" Type="http://schemas.openxmlformats.org/officeDocument/2006/relationships/tags" Target="../tags/tag381.xml"/><Relationship Id="rId31" Type="http://schemas.openxmlformats.org/officeDocument/2006/relationships/tags" Target="../tags/tag393.xml"/><Relationship Id="rId44" Type="http://schemas.openxmlformats.org/officeDocument/2006/relationships/tags" Target="../tags/tag406.xml"/><Relationship Id="rId52" Type="http://schemas.openxmlformats.org/officeDocument/2006/relationships/slide" Target="slide1.xml"/><Relationship Id="rId4" Type="http://schemas.openxmlformats.org/officeDocument/2006/relationships/tags" Target="../tags/tag366.xml"/><Relationship Id="rId9" Type="http://schemas.openxmlformats.org/officeDocument/2006/relationships/tags" Target="../tags/tag371.xml"/><Relationship Id="rId14" Type="http://schemas.openxmlformats.org/officeDocument/2006/relationships/tags" Target="../tags/tag376.xml"/><Relationship Id="rId22" Type="http://schemas.openxmlformats.org/officeDocument/2006/relationships/tags" Target="../tags/tag384.xml"/><Relationship Id="rId27" Type="http://schemas.openxmlformats.org/officeDocument/2006/relationships/tags" Target="../tags/tag389.xml"/><Relationship Id="rId30" Type="http://schemas.openxmlformats.org/officeDocument/2006/relationships/tags" Target="../tags/tag392.xml"/><Relationship Id="rId35" Type="http://schemas.openxmlformats.org/officeDocument/2006/relationships/tags" Target="../tags/tag397.xml"/><Relationship Id="rId43" Type="http://schemas.openxmlformats.org/officeDocument/2006/relationships/tags" Target="../tags/tag405.xml"/><Relationship Id="rId48" Type="http://schemas.openxmlformats.org/officeDocument/2006/relationships/slide" Target="slide8.xml"/><Relationship Id="rId8" Type="http://schemas.openxmlformats.org/officeDocument/2006/relationships/tags" Target="../tags/tag370.xml"/><Relationship Id="rId51" Type="http://schemas.openxmlformats.org/officeDocument/2006/relationships/slide" Target="slide5.xml"/><Relationship Id="rId3" Type="http://schemas.openxmlformats.org/officeDocument/2006/relationships/tags" Target="../tags/tag365.xml"/><Relationship Id="rId12" Type="http://schemas.openxmlformats.org/officeDocument/2006/relationships/tags" Target="../tags/tag374.xml"/><Relationship Id="rId17" Type="http://schemas.openxmlformats.org/officeDocument/2006/relationships/tags" Target="../tags/tag379.xml"/><Relationship Id="rId25" Type="http://schemas.openxmlformats.org/officeDocument/2006/relationships/tags" Target="../tags/tag387.xml"/><Relationship Id="rId33" Type="http://schemas.openxmlformats.org/officeDocument/2006/relationships/tags" Target="../tags/tag395.xml"/><Relationship Id="rId38" Type="http://schemas.openxmlformats.org/officeDocument/2006/relationships/tags" Target="../tags/tag400.xml"/><Relationship Id="rId46" Type="http://schemas.openxmlformats.org/officeDocument/2006/relationships/slide" Target="slide10.xml"/><Relationship Id="rId20" Type="http://schemas.openxmlformats.org/officeDocument/2006/relationships/tags" Target="../tags/tag382.xml"/><Relationship Id="rId41" Type="http://schemas.openxmlformats.org/officeDocument/2006/relationships/tags" Target="../tags/tag403.xml"/><Relationship Id="rId1" Type="http://schemas.openxmlformats.org/officeDocument/2006/relationships/tags" Target="../tags/tag363.xml"/><Relationship Id="rId6" Type="http://schemas.openxmlformats.org/officeDocument/2006/relationships/tags" Target="../tags/tag3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71931BB1-77D0-4A48-94DA-AC33E66B139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5" name="PH_Contents__PH_AgendaItem_Duration___623558">
            <a:extLst>
              <a:ext uri="{FF2B5EF4-FFF2-40B4-BE49-F238E27FC236}">
                <a16:creationId xmlns:a16="http://schemas.microsoft.com/office/drawing/2014/main" id="{ED9A0B56-4809-4322-BFA0-53936C33456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4" name="PH_Contents__PH_AgendaItem_Slot___623558">
            <a:extLst>
              <a:ext uri="{FF2B5EF4-FFF2-40B4-BE49-F238E27FC236}">
                <a16:creationId xmlns:a16="http://schemas.microsoft.com/office/drawing/2014/main" id="{8D057B48-1561-451D-A50E-23B1A2F8B35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3" name="PH_Contents__PH_AgendaItem_Owner___623558">
            <a:extLst>
              <a:ext uri="{FF2B5EF4-FFF2-40B4-BE49-F238E27FC236}">
                <a16:creationId xmlns:a16="http://schemas.microsoft.com/office/drawing/2014/main" id="{2A39D370-2DE1-4825-BE98-D44503600BB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Jane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2" name="PH_Contents__PH_AgendaItem_No___623558">
            <a:extLst>
              <a:ext uri="{FF2B5EF4-FFF2-40B4-BE49-F238E27FC236}">
                <a16:creationId xmlns:a16="http://schemas.microsoft.com/office/drawing/2014/main" id="{B12BA708-1E97-42E9-86A4-F597E15E9F9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1118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1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9F16E738-C9B1-49A7-90B8-2CA7DBDD9EA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13495" y="47752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0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BE60627D-348C-4061-A1FD-6FB848CA05C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339" name="PH_Contents__PH_AgendaItem_Duration_L3___944331">
            <a:extLst>
              <a:ext uri="{FF2B5EF4-FFF2-40B4-BE49-F238E27FC236}">
                <a16:creationId xmlns:a16="http://schemas.microsoft.com/office/drawing/2014/main" id="{70569931-0B32-46A0-98BF-A4494BB9B4EC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38" name="PH_Contents__PH_AgendaItem_Slot_L3___944331">
            <a:extLst>
              <a:ext uri="{FF2B5EF4-FFF2-40B4-BE49-F238E27FC236}">
                <a16:creationId xmlns:a16="http://schemas.microsoft.com/office/drawing/2014/main" id="{4DF811ED-6E43-4DA5-8E04-19ABB8A7239C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337" name="PH_Contents__PH_AgendaItem_Owner_L3___944331">
            <a:extLst>
              <a:ext uri="{FF2B5EF4-FFF2-40B4-BE49-F238E27FC236}">
                <a16:creationId xmlns:a16="http://schemas.microsoft.com/office/drawing/2014/main" id="{E6B50104-3042-4036-83FF-88E3C901BEA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36" name="PH_Contents__PH_AgendaItem_No_L3___944331">
            <a:extLst>
              <a:ext uri="{FF2B5EF4-FFF2-40B4-BE49-F238E27FC236}">
                <a16:creationId xmlns:a16="http://schemas.microsoft.com/office/drawing/2014/main" id="{FA0157A8-DD70-45DF-BBCE-9F18B91F0018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45412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35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7DB4D9FE-6EAF-469B-A310-C44866F1DFC2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265126" y="42545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34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9CB861F5-4DC3-4690-89A8-73C504474EF6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333" name="PH_Contents__PH_AgendaItem_Duration_L3___147482">
            <a:extLst>
              <a:ext uri="{FF2B5EF4-FFF2-40B4-BE49-F238E27FC236}">
                <a16:creationId xmlns:a16="http://schemas.microsoft.com/office/drawing/2014/main" id="{C2B6B07E-89A8-425C-9831-67CC7F16DC0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32" name="PH_Contents__PH_AgendaItem_Slot_L3___147482">
            <a:extLst>
              <a:ext uri="{FF2B5EF4-FFF2-40B4-BE49-F238E27FC236}">
                <a16:creationId xmlns:a16="http://schemas.microsoft.com/office/drawing/2014/main" id="{CDFCA779-C9B2-4332-A33A-4D66DD680584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331" name="PH_Contents__PH_AgendaItem_Owner_L3___147482">
            <a:extLst>
              <a:ext uri="{FF2B5EF4-FFF2-40B4-BE49-F238E27FC236}">
                <a16:creationId xmlns:a16="http://schemas.microsoft.com/office/drawing/2014/main" id="{A7215CF2-DD35-466F-9AE3-920D181E50AA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30" name="PH_Contents__PH_AgendaItem_No_L3___147482">
            <a:extLst>
              <a:ext uri="{FF2B5EF4-FFF2-40B4-BE49-F238E27FC236}">
                <a16:creationId xmlns:a16="http://schemas.microsoft.com/office/drawing/2014/main" id="{A040DBD6-72FD-4C82-A69E-F8C2815E109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45412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9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94CFB71D-819B-4226-AFA6-D47142E34737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265126" y="37338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8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7D642212-2BD5-49F6-AA97-A1D15AE31E5E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7" name="PH_Contents__PH_AgendaItem_Duration_L2___895901">
            <a:extLst>
              <a:ext uri="{FF2B5EF4-FFF2-40B4-BE49-F238E27FC236}">
                <a16:creationId xmlns:a16="http://schemas.microsoft.com/office/drawing/2014/main" id="{BD2885E9-0A34-4341-979C-D47EADCD3E07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26" name="PH_Contents__PH_AgendaItem_Slot_L2___895901">
            <a:extLst>
              <a:ext uri="{FF2B5EF4-FFF2-40B4-BE49-F238E27FC236}">
                <a16:creationId xmlns:a16="http://schemas.microsoft.com/office/drawing/2014/main" id="{457BCB3B-91FB-45FB-897D-F1B2A9139E82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5" name="PH_Contents__PH_AgendaItem_Owner_L2___895901">
            <a:extLst>
              <a:ext uri="{FF2B5EF4-FFF2-40B4-BE49-F238E27FC236}">
                <a16:creationId xmlns:a16="http://schemas.microsoft.com/office/drawing/2014/main" id="{D7300596-74CF-467F-80E2-E0297DE0C513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24" name="PH_Contents__PH_AgendaItem_No_L2___895901">
            <a:extLst>
              <a:ext uri="{FF2B5EF4-FFF2-40B4-BE49-F238E27FC236}">
                <a16:creationId xmlns:a16="http://schemas.microsoft.com/office/drawing/2014/main" id="{C83996A8-C7BB-4F68-A735-41806D7A0971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41287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3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44A7146E-1D2A-4AD1-B9A0-005A4ADEC74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541210" y="32131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</a:t>
            </a:r>
          </a:p>
        </p:txBody>
      </p:sp>
      <p:sp>
        <p:nvSpPr>
          <p:cNvPr id="322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E530DC6E-D7B6-46E8-B600-01CBFD98EE7D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1" name="PH_Contents__PH_AgendaItem_Duration_L2___28447">
            <a:extLst>
              <a:ext uri="{FF2B5EF4-FFF2-40B4-BE49-F238E27FC236}">
                <a16:creationId xmlns:a16="http://schemas.microsoft.com/office/drawing/2014/main" id="{0C018B0F-8922-401C-80D8-FC56B29B2FC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20" name="PH_Contents__PH_AgendaItem_Slot_L2___28447">
            <a:extLst>
              <a:ext uri="{FF2B5EF4-FFF2-40B4-BE49-F238E27FC236}">
                <a16:creationId xmlns:a16="http://schemas.microsoft.com/office/drawing/2014/main" id="{8F46DCC9-87C7-4078-B63D-30A1B3FF32DE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9" name="PH_Contents__PH_AgendaItem_Owner_L2___28447">
            <a:extLst>
              <a:ext uri="{FF2B5EF4-FFF2-40B4-BE49-F238E27FC236}">
                <a16:creationId xmlns:a16="http://schemas.microsoft.com/office/drawing/2014/main" id="{8AE80617-5BDA-48AC-B07B-1D8C1B64CC4D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18" name="PH_Contents__PH_AgendaItem_No_L2___28447">
            <a:extLst>
              <a:ext uri="{FF2B5EF4-FFF2-40B4-BE49-F238E27FC236}">
                <a16:creationId xmlns:a16="http://schemas.microsoft.com/office/drawing/2014/main" id="{366F3D46-E5A0-4955-B29D-F773479BDB9E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841287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7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2AFCF648-9E2F-4951-83F0-F537D4B379BB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541210" y="26924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1</a:t>
            </a:r>
          </a:p>
        </p:txBody>
      </p:sp>
      <p:sp>
        <p:nvSpPr>
          <p:cNvPr id="316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047971EA-048D-4182-905A-F149BCD3ABEB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5" name="PH_Contents__PH_AgendaItem_Duration___55656">
            <a:extLst>
              <a:ext uri="{FF2B5EF4-FFF2-40B4-BE49-F238E27FC236}">
                <a16:creationId xmlns:a16="http://schemas.microsoft.com/office/drawing/2014/main" id="{906EC5E8-7C19-474C-AC8C-B5F1F6F8AB6A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4" name="PH_Contents__PH_AgendaItem_Slot___55656">
            <a:extLst>
              <a:ext uri="{FF2B5EF4-FFF2-40B4-BE49-F238E27FC236}">
                <a16:creationId xmlns:a16="http://schemas.microsoft.com/office/drawing/2014/main" id="{D39E438D-B102-4F25-AF31-CD59620159B8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10:00-11:00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3" name="PH_Contents__PH_AgendaItem_Owner___55656">
            <a:extLst>
              <a:ext uri="{FF2B5EF4-FFF2-40B4-BE49-F238E27FC236}">
                <a16:creationId xmlns:a16="http://schemas.microsoft.com/office/drawing/2014/main" id="{AB58D034-5D2C-4FC7-A5BB-8004702F59D2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2" name="PH_Contents__PH_AgendaItem_No___55656">
            <a:extLst>
              <a:ext uri="{FF2B5EF4-FFF2-40B4-BE49-F238E27FC236}">
                <a16:creationId xmlns:a16="http://schemas.microsoft.com/office/drawing/2014/main" id="{01CB69A4-9883-4672-9F83-03C43785CD59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21118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1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3A4F4B13-DE41-4EE7-8388-C4EBDED785C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913495" y="21717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0" name="PH_Contents__PH_AgendaItem_Pointer_Current___974178">
            <a:extLst>
              <a:ext uri="{FF2B5EF4-FFF2-40B4-BE49-F238E27FC236}">
                <a16:creationId xmlns:a16="http://schemas.microsoft.com/office/drawing/2014/main" id="{C27DE78B-F4AF-46AB-B44A-04EA85355380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-197753" y="1676400"/>
            <a:ext cx="1032693" cy="368300"/>
          </a:xfrm>
          <a:prstGeom prst="parallelogram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09" name="PH_Contents__PH_AgendaItem_Page_Current___974178">
            <a:hlinkClick r:id="rId52" action="ppaction://hlinksldjump"/>
            <a:extLst>
              <a:ext uri="{FF2B5EF4-FFF2-40B4-BE49-F238E27FC236}">
                <a16:creationId xmlns:a16="http://schemas.microsoft.com/office/drawing/2014/main" id="{5D5F6AEF-25E0-4F47-B04F-162F039F0306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4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08" name="PH_Contents__PH_AgendaItem_Duration_Current___974178">
            <a:extLst>
              <a:ext uri="{FF2B5EF4-FFF2-40B4-BE49-F238E27FC236}">
                <a16:creationId xmlns:a16="http://schemas.microsoft.com/office/drawing/2014/main" id="{BDA70C7B-285D-420D-B03C-5241316ABF01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1h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07" name="PH_Contents__PH_AgendaItem_Slot_Current___974178">
            <a:extLst>
              <a:ext uri="{FF2B5EF4-FFF2-40B4-BE49-F238E27FC236}">
                <a16:creationId xmlns:a16="http://schemas.microsoft.com/office/drawing/2014/main" id="{01C7B568-D3AD-4D89-BA28-A2404F636A94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09:00-10:00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06" name="PH_Contents__PH_AgendaItem_Owner_Current___974178">
            <a:extLst>
              <a:ext uri="{FF2B5EF4-FFF2-40B4-BE49-F238E27FC236}">
                <a16:creationId xmlns:a16="http://schemas.microsoft.com/office/drawing/2014/main" id="{32FA3F6C-4607-46E4-8083-FFEBDFD2785B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accent6"/>
                </a:solidFill>
              </a:rPr>
              <a:t>John Doe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05" name="PH_Contents__PH_AgendaItem_No_Current___974178">
            <a:extLst>
              <a:ext uri="{FF2B5EF4-FFF2-40B4-BE49-F238E27FC236}">
                <a16:creationId xmlns:a16="http://schemas.microsoft.com/office/drawing/2014/main" id="{224948AC-DB93-4C6D-B7AB-A3776A4B3591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21118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4" name="PH_Contents__PH_AgendaItem_Name_Current___974178">
            <a:hlinkClick r:id="rId52" action="ppaction://hlinksldjump"/>
            <a:extLst>
              <a:ext uri="{FF2B5EF4-FFF2-40B4-BE49-F238E27FC236}">
                <a16:creationId xmlns:a16="http://schemas.microsoft.com/office/drawing/2014/main" id="{C5396260-1FCB-4DCB-9E26-A49DAA602497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13495" y="16510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6"/>
                </a:solidFill>
              </a:rPr>
              <a:t>Initial position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BF473E-F8B7-4286-93A3-DE3733DB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0372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6235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H_Contents__PH_AgendaItem_Pointer_Current___623558">
            <a:extLst>
              <a:ext uri="{FF2B5EF4-FFF2-40B4-BE49-F238E27FC236}">
                <a16:creationId xmlns:a16="http://schemas.microsoft.com/office/drawing/2014/main" id="{37928BC8-E4E0-4EA2-945A-5469405A468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-197753" y="4800600"/>
            <a:ext cx="1032693" cy="368300"/>
          </a:xfrm>
          <a:prstGeom prst="parallelogram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45" name="PH_Contents__PH_AgendaItem_Page_Current___623558">
            <a:hlinkClick r:id="rId46" action="ppaction://hlinksldjump"/>
            <a:extLst>
              <a:ext uri="{FF2B5EF4-FFF2-40B4-BE49-F238E27FC236}">
                <a16:creationId xmlns:a16="http://schemas.microsoft.com/office/drawing/2014/main" id="{6D4C5921-7618-4523-BF6A-5DC3F5609ED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10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44" name="PH_Contents__PH_AgendaItem_Duration_Current___623558">
            <a:extLst>
              <a:ext uri="{FF2B5EF4-FFF2-40B4-BE49-F238E27FC236}">
                <a16:creationId xmlns:a16="http://schemas.microsoft.com/office/drawing/2014/main" id="{64A712D5-CA8B-46C9-924B-B0C755B61D6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1h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43" name="PH_Contents__PH_AgendaItem_Slot_Current___623558">
            <a:extLst>
              <a:ext uri="{FF2B5EF4-FFF2-40B4-BE49-F238E27FC236}">
                <a16:creationId xmlns:a16="http://schemas.microsoft.com/office/drawing/2014/main" id="{586C4674-43AF-45BE-A2D5-66788D5E435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10:00-10:30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42" name="PH_Contents__PH_AgendaItem_Owner_Current___623558">
            <a:extLst>
              <a:ext uri="{FF2B5EF4-FFF2-40B4-BE49-F238E27FC236}">
                <a16:creationId xmlns:a16="http://schemas.microsoft.com/office/drawing/2014/main" id="{FC04F6B5-0206-4F54-85A8-7DD179E62D0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accent6"/>
                </a:solidFill>
              </a:rPr>
              <a:t>Jane Doe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41" name="PH_Contents__PH_AgendaItem_No_Current___623558">
            <a:extLst>
              <a:ext uri="{FF2B5EF4-FFF2-40B4-BE49-F238E27FC236}">
                <a16:creationId xmlns:a16="http://schemas.microsoft.com/office/drawing/2014/main" id="{CE761575-5903-47F4-A1D7-DB0ABB67BC9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1118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0" name="PH_Contents__PH_AgendaItem_Name_Current___623558">
            <a:hlinkClick r:id="rId46" action="ppaction://hlinksldjump"/>
            <a:extLst>
              <a:ext uri="{FF2B5EF4-FFF2-40B4-BE49-F238E27FC236}">
                <a16:creationId xmlns:a16="http://schemas.microsoft.com/office/drawing/2014/main" id="{826AC2BE-4553-4452-86BF-C3EA6E45DCB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13495" y="47752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6"/>
                </a:solidFill>
              </a:rPr>
              <a:t>Solution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39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696A78E7-738D-41AC-B951-3B9367698A8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338" name="PH_Contents__PH_AgendaItem_Duration_L3___944331">
            <a:extLst>
              <a:ext uri="{FF2B5EF4-FFF2-40B4-BE49-F238E27FC236}">
                <a16:creationId xmlns:a16="http://schemas.microsoft.com/office/drawing/2014/main" id="{B8FE459C-8BC5-470F-B5FD-DD7690AA42AF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37" name="PH_Contents__PH_AgendaItem_Slot_L3___944331">
            <a:extLst>
              <a:ext uri="{FF2B5EF4-FFF2-40B4-BE49-F238E27FC236}">
                <a16:creationId xmlns:a16="http://schemas.microsoft.com/office/drawing/2014/main" id="{A9B0C2E6-0D7D-48FA-8B07-7020C31AB2DC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336" name="PH_Contents__PH_AgendaItem_Owner_L3___944331">
            <a:extLst>
              <a:ext uri="{FF2B5EF4-FFF2-40B4-BE49-F238E27FC236}">
                <a16:creationId xmlns:a16="http://schemas.microsoft.com/office/drawing/2014/main" id="{BCDF74DC-C50F-4884-AB0B-D58ED98BB403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35" name="PH_Contents__PH_AgendaItem_No_L3___944331">
            <a:extLst>
              <a:ext uri="{FF2B5EF4-FFF2-40B4-BE49-F238E27FC236}">
                <a16:creationId xmlns:a16="http://schemas.microsoft.com/office/drawing/2014/main" id="{E60734B5-8A0B-47A4-8274-F78F650E5706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45412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34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864082D7-ACD5-4FD7-A88F-185B2BEE8F61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265126" y="42545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33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5B085791-AC5F-4338-BC75-7A31EF15F6CB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332" name="PH_Contents__PH_AgendaItem_Duration_L3___147482">
            <a:extLst>
              <a:ext uri="{FF2B5EF4-FFF2-40B4-BE49-F238E27FC236}">
                <a16:creationId xmlns:a16="http://schemas.microsoft.com/office/drawing/2014/main" id="{09FE9124-E6CE-4B02-96CC-6DE447691448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31" name="PH_Contents__PH_AgendaItem_Slot_L3___147482">
            <a:extLst>
              <a:ext uri="{FF2B5EF4-FFF2-40B4-BE49-F238E27FC236}">
                <a16:creationId xmlns:a16="http://schemas.microsoft.com/office/drawing/2014/main" id="{5C7BC36F-E954-4E9A-9572-197ABCFCB05E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330" name="PH_Contents__PH_AgendaItem_Owner_L3___147482">
            <a:extLst>
              <a:ext uri="{FF2B5EF4-FFF2-40B4-BE49-F238E27FC236}">
                <a16:creationId xmlns:a16="http://schemas.microsoft.com/office/drawing/2014/main" id="{B4EBBF63-A74E-49A3-B24B-6844D482FFF9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29" name="PH_Contents__PH_AgendaItem_No_L3___147482">
            <a:extLst>
              <a:ext uri="{FF2B5EF4-FFF2-40B4-BE49-F238E27FC236}">
                <a16:creationId xmlns:a16="http://schemas.microsoft.com/office/drawing/2014/main" id="{04C20137-4B5D-4F05-91E4-2D2F5C26DD57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45412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8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7A968090-0B6F-4B58-A655-905C326799C4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265126" y="37338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7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639AEDDB-A19C-496F-8FF4-1AE1E7C61CD5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6" name="PH_Contents__PH_AgendaItem_Duration_L2___895901">
            <a:extLst>
              <a:ext uri="{FF2B5EF4-FFF2-40B4-BE49-F238E27FC236}">
                <a16:creationId xmlns:a16="http://schemas.microsoft.com/office/drawing/2014/main" id="{62590361-6151-424A-B624-C24157BE50BB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25" name="PH_Contents__PH_AgendaItem_Slot_L2___895901">
            <a:extLst>
              <a:ext uri="{FF2B5EF4-FFF2-40B4-BE49-F238E27FC236}">
                <a16:creationId xmlns:a16="http://schemas.microsoft.com/office/drawing/2014/main" id="{1EC2BD75-694A-49C0-9B86-5AB7663D79B9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4" name="PH_Contents__PH_AgendaItem_Owner_L2___895901">
            <a:extLst>
              <a:ext uri="{FF2B5EF4-FFF2-40B4-BE49-F238E27FC236}">
                <a16:creationId xmlns:a16="http://schemas.microsoft.com/office/drawing/2014/main" id="{E3007719-FCBB-4B36-BB9F-6B232539C78F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23" name="PH_Contents__PH_AgendaItem_No_L2___895901">
            <a:extLst>
              <a:ext uri="{FF2B5EF4-FFF2-40B4-BE49-F238E27FC236}">
                <a16:creationId xmlns:a16="http://schemas.microsoft.com/office/drawing/2014/main" id="{C7A8E0E4-7565-409A-AFE1-D3C16A8DC885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841287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2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EDB25044-7280-4F08-835D-6ED89FD71B9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541210" y="32131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</a:t>
            </a:r>
          </a:p>
        </p:txBody>
      </p:sp>
      <p:sp>
        <p:nvSpPr>
          <p:cNvPr id="321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B8416BFC-7756-480C-9072-C965102D3957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0" name="PH_Contents__PH_AgendaItem_Duration_L2___28447">
            <a:extLst>
              <a:ext uri="{FF2B5EF4-FFF2-40B4-BE49-F238E27FC236}">
                <a16:creationId xmlns:a16="http://schemas.microsoft.com/office/drawing/2014/main" id="{0824605E-4E72-4175-AD6B-4F42C73C4019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19" name="PH_Contents__PH_AgendaItem_Slot_L2___28447">
            <a:extLst>
              <a:ext uri="{FF2B5EF4-FFF2-40B4-BE49-F238E27FC236}">
                <a16:creationId xmlns:a16="http://schemas.microsoft.com/office/drawing/2014/main" id="{4C0FB270-EAF7-4164-AC8C-6D402CEE076B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8" name="PH_Contents__PH_AgendaItem_Owner_L2___28447">
            <a:extLst>
              <a:ext uri="{FF2B5EF4-FFF2-40B4-BE49-F238E27FC236}">
                <a16:creationId xmlns:a16="http://schemas.microsoft.com/office/drawing/2014/main" id="{4329F3E1-9282-4C23-BB29-3C35BE3E0981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17" name="PH_Contents__PH_AgendaItem_No_L2___28447">
            <a:extLst>
              <a:ext uri="{FF2B5EF4-FFF2-40B4-BE49-F238E27FC236}">
                <a16:creationId xmlns:a16="http://schemas.microsoft.com/office/drawing/2014/main" id="{1C85DAC6-D684-4DDD-A0B3-AE67047EDFC2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41287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6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6725D818-43B2-4FA8-807C-700B1A5ED798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541210" y="26924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1</a:t>
            </a:r>
          </a:p>
        </p:txBody>
      </p:sp>
      <p:sp>
        <p:nvSpPr>
          <p:cNvPr id="315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97E74169-48FF-448F-BE1B-DDF8C6BC96AD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4" name="PH_Contents__PH_AgendaItem_Duration___55656">
            <a:extLst>
              <a:ext uri="{FF2B5EF4-FFF2-40B4-BE49-F238E27FC236}">
                <a16:creationId xmlns:a16="http://schemas.microsoft.com/office/drawing/2014/main" id="{64D901BB-11D8-4A19-8027-4A2B845AF9B7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3" name="PH_Contents__PH_AgendaItem_Slot___55656">
            <a:extLst>
              <a:ext uri="{FF2B5EF4-FFF2-40B4-BE49-F238E27FC236}">
                <a16:creationId xmlns:a16="http://schemas.microsoft.com/office/drawing/2014/main" id="{95E0FB1D-0E82-4083-920E-23B711B81D7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10:00-11:00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2" name="PH_Contents__PH_AgendaItem_Owner___55656">
            <a:extLst>
              <a:ext uri="{FF2B5EF4-FFF2-40B4-BE49-F238E27FC236}">
                <a16:creationId xmlns:a16="http://schemas.microsoft.com/office/drawing/2014/main" id="{2B40C8CA-0E8B-4B14-B473-FF087C7D3626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1" name="PH_Contents__PH_AgendaItem_No___55656">
            <a:extLst>
              <a:ext uri="{FF2B5EF4-FFF2-40B4-BE49-F238E27FC236}">
                <a16:creationId xmlns:a16="http://schemas.microsoft.com/office/drawing/2014/main" id="{FD066947-4E65-41A7-B81B-11B16A5DCE4B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21118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0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0533E817-6769-46B3-9999-B2103718E51F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13495" y="21717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9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64B16D27-403A-4E0E-8787-9B2A908105AC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8" name="PH_Contents__PH_AgendaItem_Duration___974178">
            <a:extLst>
              <a:ext uri="{FF2B5EF4-FFF2-40B4-BE49-F238E27FC236}">
                <a16:creationId xmlns:a16="http://schemas.microsoft.com/office/drawing/2014/main" id="{125B5BDE-F2EA-4A5C-A047-28C9DCACE56A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7" name="PH_Contents__PH_AgendaItem_Slot___974178">
            <a:extLst>
              <a:ext uri="{FF2B5EF4-FFF2-40B4-BE49-F238E27FC236}">
                <a16:creationId xmlns:a16="http://schemas.microsoft.com/office/drawing/2014/main" id="{87D0B7F2-11B0-4712-A4E3-C7946AEA3502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09:00-10:00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6" name="PH_Contents__PH_AgendaItem_Owner___974178">
            <a:extLst>
              <a:ext uri="{FF2B5EF4-FFF2-40B4-BE49-F238E27FC236}">
                <a16:creationId xmlns:a16="http://schemas.microsoft.com/office/drawing/2014/main" id="{19505D89-9ABD-4F83-91DB-1AEBEACCADB9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5" name="PH_Contents__PH_AgendaItem_No___974178">
            <a:extLst>
              <a:ext uri="{FF2B5EF4-FFF2-40B4-BE49-F238E27FC236}">
                <a16:creationId xmlns:a16="http://schemas.microsoft.com/office/drawing/2014/main" id="{6C058F48-EC03-43AD-90D4-98CF3112D8C3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21118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4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D504D12C-1A27-4529-82D1-BFE4B7FE50D7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13495" y="16510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287D15-A1C8-46F0-B110-18F31AD0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155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3D2DF02-D8BC-4EB4-BDD4-7B2AF2C90E52}"/>
              </a:ext>
            </a:extLst>
          </p:cNvPr>
          <p:cNvSpPr/>
          <p:nvPr/>
        </p:nvSpPr>
        <p:spPr>
          <a:xfrm>
            <a:off x="544478" y="2413206"/>
            <a:ext cx="1094737" cy="855677"/>
          </a:xfrm>
          <a:prstGeom prst="triangle">
            <a:avLst/>
          </a:prstGeom>
          <a:noFill/>
          <a:ln w="38100">
            <a:solidFill>
              <a:srgbClr val="70AC4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088F5A6B-0819-42D0-9AE9-C74120CC3EC3}"/>
              </a:ext>
            </a:extLst>
          </p:cNvPr>
          <p:cNvSpPr/>
          <p:nvPr/>
        </p:nvSpPr>
        <p:spPr>
          <a:xfrm flipV="1">
            <a:off x="544478" y="3589120"/>
            <a:ext cx="1094737" cy="855677"/>
          </a:xfrm>
          <a:prstGeom prst="triangle">
            <a:avLst/>
          </a:prstGeom>
          <a:noFill/>
          <a:ln w="38100">
            <a:solidFill>
              <a:srgbClr val="70AC4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E45A5F-6C44-41A5-99A2-22A1BDB5A257}"/>
              </a:ext>
            </a:extLst>
          </p:cNvPr>
          <p:cNvSpPr txBox="1"/>
          <p:nvPr/>
        </p:nvSpPr>
        <p:spPr>
          <a:xfrm>
            <a:off x="1856508" y="2531446"/>
            <a:ext cx="6743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Page 1: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Representative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slide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displayed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in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file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explorer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(live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preview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2E0E57-712A-4C25-B206-7F4886D6AB24}"/>
              </a:ext>
            </a:extLst>
          </p:cNvPr>
          <p:cNvSpPr txBox="1"/>
          <p:nvPr/>
        </p:nvSpPr>
        <p:spPr>
          <a:xfrm>
            <a:off x="1856508" y="3786125"/>
            <a:ext cx="6743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Page 3ff: Demo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layout‘s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appearance</a:t>
            </a:r>
            <a:endParaRPr lang="de-DE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6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gendaMas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PH_Contents__PH_AgendaItem_Page___623558">
            <a:hlinkClick r:id="rId99" action="ppaction://hlinksldjump"/>
            <a:extLst>
              <a:ext uri="{FF2B5EF4-FFF2-40B4-BE49-F238E27FC236}">
                <a16:creationId xmlns:a16="http://schemas.microsoft.com/office/drawing/2014/main" id="{51A7D374-FCDA-42B8-B79C-F67683A4D57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36" name="PH_Contents__PH_AgendaItem_Duration___623558">
            <a:extLst>
              <a:ext uri="{FF2B5EF4-FFF2-40B4-BE49-F238E27FC236}">
                <a16:creationId xmlns:a16="http://schemas.microsoft.com/office/drawing/2014/main" id="{DDF4783B-C58A-4828-A462-1B643846383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35" name="PH_Contents__PH_AgendaItem_Slot___623558">
            <a:extLst>
              <a:ext uri="{FF2B5EF4-FFF2-40B4-BE49-F238E27FC236}">
                <a16:creationId xmlns:a16="http://schemas.microsoft.com/office/drawing/2014/main" id="{27781174-65AC-4A34-B124-812941B33CB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34" name="PH_Contents__PH_AgendaItem_Owner___623558">
            <a:extLst>
              <a:ext uri="{FF2B5EF4-FFF2-40B4-BE49-F238E27FC236}">
                <a16:creationId xmlns:a16="http://schemas.microsoft.com/office/drawing/2014/main" id="{1DE581E7-CCC4-4874-A058-60FCCBA25C5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Jane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33" name="PH_Contents__PH_AgendaItem_No___623558">
            <a:extLst>
              <a:ext uri="{FF2B5EF4-FFF2-40B4-BE49-F238E27FC236}">
                <a16:creationId xmlns:a16="http://schemas.microsoft.com/office/drawing/2014/main" id="{D3F35169-5A93-43AB-B7A4-16B3C8E5A36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1118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32" name="PH_Contents__PH_AgendaItem_Name___623558">
            <a:hlinkClick r:id="rId99" action="ppaction://hlinksldjump"/>
            <a:extLst>
              <a:ext uri="{FF2B5EF4-FFF2-40B4-BE49-F238E27FC236}">
                <a16:creationId xmlns:a16="http://schemas.microsoft.com/office/drawing/2014/main" id="{1DF6E2C3-E205-40A3-B9E5-75C897B3C18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13495" y="47752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31" name="PH_Contents__PH_AgendaItem_Page_L3___944331">
            <a:hlinkClick r:id="rId100" action="ppaction://hlinksldjump"/>
            <a:extLst>
              <a:ext uri="{FF2B5EF4-FFF2-40B4-BE49-F238E27FC236}">
                <a16:creationId xmlns:a16="http://schemas.microsoft.com/office/drawing/2014/main" id="{D5D39E09-662A-475F-A0A5-61322392578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430" name="PH_Contents__PH_AgendaItem_Duration_L3___944331">
            <a:extLst>
              <a:ext uri="{FF2B5EF4-FFF2-40B4-BE49-F238E27FC236}">
                <a16:creationId xmlns:a16="http://schemas.microsoft.com/office/drawing/2014/main" id="{FA9F03F7-7391-41D6-A3D8-8BADB8503E4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429" name="PH_Contents__PH_AgendaItem_Slot_L3___944331">
            <a:extLst>
              <a:ext uri="{FF2B5EF4-FFF2-40B4-BE49-F238E27FC236}">
                <a16:creationId xmlns:a16="http://schemas.microsoft.com/office/drawing/2014/main" id="{69656DB1-E7A7-4222-8D48-9A54F4A70AD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428" name="PH_Contents__PH_AgendaItem_Owner_L3___944331">
            <a:extLst>
              <a:ext uri="{FF2B5EF4-FFF2-40B4-BE49-F238E27FC236}">
                <a16:creationId xmlns:a16="http://schemas.microsoft.com/office/drawing/2014/main" id="{CCD5848E-1FFD-44F3-8F2C-2CE2CD24EE5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427" name="PH_Contents__PH_AgendaItem_No_L3___944331">
            <a:extLst>
              <a:ext uri="{FF2B5EF4-FFF2-40B4-BE49-F238E27FC236}">
                <a16:creationId xmlns:a16="http://schemas.microsoft.com/office/drawing/2014/main" id="{A8A410A2-76A7-4975-A84C-1D6018A0BD8E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45412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6" name="PH_Contents__PH_AgendaItem_Name_L3___944331">
            <a:hlinkClick r:id="rId100" action="ppaction://hlinksldjump"/>
            <a:extLst>
              <a:ext uri="{FF2B5EF4-FFF2-40B4-BE49-F238E27FC236}">
                <a16:creationId xmlns:a16="http://schemas.microsoft.com/office/drawing/2014/main" id="{40741501-A006-45B5-B24D-2FF7AC1D2BA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265126" y="42545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5" name="PH_Contents__PH_AgendaItem_Page_L3___147482">
            <a:hlinkClick r:id="rId101" action="ppaction://hlinksldjump"/>
            <a:extLst>
              <a:ext uri="{FF2B5EF4-FFF2-40B4-BE49-F238E27FC236}">
                <a16:creationId xmlns:a16="http://schemas.microsoft.com/office/drawing/2014/main" id="{5147F067-3662-454D-82D6-087DBFEF34BF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424" name="PH_Contents__PH_AgendaItem_Duration_L3___147482">
            <a:extLst>
              <a:ext uri="{FF2B5EF4-FFF2-40B4-BE49-F238E27FC236}">
                <a16:creationId xmlns:a16="http://schemas.microsoft.com/office/drawing/2014/main" id="{BB37270D-6A39-43C8-9182-466B770B77CE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423" name="PH_Contents__PH_AgendaItem_Slot_L3___147482">
            <a:extLst>
              <a:ext uri="{FF2B5EF4-FFF2-40B4-BE49-F238E27FC236}">
                <a16:creationId xmlns:a16="http://schemas.microsoft.com/office/drawing/2014/main" id="{4AC64BA5-74AC-4AE9-9E25-5710F0A2E4A2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422" name="PH_Contents__PH_AgendaItem_Owner_L3___147482">
            <a:extLst>
              <a:ext uri="{FF2B5EF4-FFF2-40B4-BE49-F238E27FC236}">
                <a16:creationId xmlns:a16="http://schemas.microsoft.com/office/drawing/2014/main" id="{C49188F1-8610-4AF1-B0F1-E53798A805C5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421" name="PH_Contents__PH_AgendaItem_No_L3___147482">
            <a:extLst>
              <a:ext uri="{FF2B5EF4-FFF2-40B4-BE49-F238E27FC236}">
                <a16:creationId xmlns:a16="http://schemas.microsoft.com/office/drawing/2014/main" id="{902AC359-CC0E-49D3-897F-B326D95DFA2D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45412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0" name="PH_Contents__PH_AgendaItem_Name_L3___147482">
            <a:hlinkClick r:id="rId101" action="ppaction://hlinksldjump"/>
            <a:extLst>
              <a:ext uri="{FF2B5EF4-FFF2-40B4-BE49-F238E27FC236}">
                <a16:creationId xmlns:a16="http://schemas.microsoft.com/office/drawing/2014/main" id="{A63C46B3-56BC-405B-9D28-021B429F375A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265126" y="37338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19" name="PH_Contents__PH_AgendaItem_Page_L2___895901">
            <a:hlinkClick r:id="rId102" action="ppaction://hlinksldjump"/>
            <a:extLst>
              <a:ext uri="{FF2B5EF4-FFF2-40B4-BE49-F238E27FC236}">
                <a16:creationId xmlns:a16="http://schemas.microsoft.com/office/drawing/2014/main" id="{F63A356C-BED6-4D33-ABC0-D080FC68D9D6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18" name="PH_Contents__PH_AgendaItem_Duration_L2___895901">
            <a:extLst>
              <a:ext uri="{FF2B5EF4-FFF2-40B4-BE49-F238E27FC236}">
                <a16:creationId xmlns:a16="http://schemas.microsoft.com/office/drawing/2014/main" id="{F7FA014D-98F2-4BAE-9478-D53668FEC08E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417" name="PH_Contents__PH_AgendaItem_Slot_L2___895901">
            <a:extLst>
              <a:ext uri="{FF2B5EF4-FFF2-40B4-BE49-F238E27FC236}">
                <a16:creationId xmlns:a16="http://schemas.microsoft.com/office/drawing/2014/main" id="{6C7536AD-07CB-4280-AA9F-120A0EB7D4A1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16" name="PH_Contents__PH_AgendaItem_Owner_L2___895901">
            <a:extLst>
              <a:ext uri="{FF2B5EF4-FFF2-40B4-BE49-F238E27FC236}">
                <a16:creationId xmlns:a16="http://schemas.microsoft.com/office/drawing/2014/main" id="{574E3948-F4D1-4B80-9E6D-6A4E5125DC1F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415" name="PH_Contents__PH_AgendaItem_No_L2___895901">
            <a:extLst>
              <a:ext uri="{FF2B5EF4-FFF2-40B4-BE49-F238E27FC236}">
                <a16:creationId xmlns:a16="http://schemas.microsoft.com/office/drawing/2014/main" id="{9AB07ABB-ECB5-402D-9032-D063F0D8EC0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41287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14" name="PH_Contents__PH_AgendaItem_Name_L2___895901">
            <a:hlinkClick r:id="rId102" action="ppaction://hlinksldjump"/>
            <a:extLst>
              <a:ext uri="{FF2B5EF4-FFF2-40B4-BE49-F238E27FC236}">
                <a16:creationId xmlns:a16="http://schemas.microsoft.com/office/drawing/2014/main" id="{934F2685-9D18-439B-9E23-8BCC12702D65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541210" y="32131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</a:t>
            </a:r>
          </a:p>
        </p:txBody>
      </p:sp>
      <p:sp>
        <p:nvSpPr>
          <p:cNvPr id="413" name="PH_Contents__PH_AgendaItem_Page_L2___28447">
            <a:hlinkClick r:id="rId103" action="ppaction://hlinksldjump"/>
            <a:extLst>
              <a:ext uri="{FF2B5EF4-FFF2-40B4-BE49-F238E27FC236}">
                <a16:creationId xmlns:a16="http://schemas.microsoft.com/office/drawing/2014/main" id="{530EA86F-FEFC-447D-9CC5-751DA6F67571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12" name="PH_Contents__PH_AgendaItem_Duration_L2___28447">
            <a:extLst>
              <a:ext uri="{FF2B5EF4-FFF2-40B4-BE49-F238E27FC236}">
                <a16:creationId xmlns:a16="http://schemas.microsoft.com/office/drawing/2014/main" id="{9C72C1D0-3E19-4930-8F81-67E835EBA4B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411" name="PH_Contents__PH_AgendaItem_Slot_L2___28447">
            <a:extLst>
              <a:ext uri="{FF2B5EF4-FFF2-40B4-BE49-F238E27FC236}">
                <a16:creationId xmlns:a16="http://schemas.microsoft.com/office/drawing/2014/main" id="{2916A943-58A3-4E9C-A246-9DFBB518288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10" name="PH_Contents__PH_AgendaItem_Owner_L2___28447">
            <a:extLst>
              <a:ext uri="{FF2B5EF4-FFF2-40B4-BE49-F238E27FC236}">
                <a16:creationId xmlns:a16="http://schemas.microsoft.com/office/drawing/2014/main" id="{F869BAAC-DD41-46F1-B367-4B9FD3FE24DB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409" name="PH_Contents__PH_AgendaItem_No_L2___28447">
            <a:extLst>
              <a:ext uri="{FF2B5EF4-FFF2-40B4-BE49-F238E27FC236}">
                <a16:creationId xmlns:a16="http://schemas.microsoft.com/office/drawing/2014/main" id="{06C8B6BF-AABE-416B-9463-B52A37B854C1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841287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8" name="PH_Contents__PH_AgendaItem_Name_L2___28447">
            <a:hlinkClick r:id="rId103" action="ppaction://hlinksldjump"/>
            <a:extLst>
              <a:ext uri="{FF2B5EF4-FFF2-40B4-BE49-F238E27FC236}">
                <a16:creationId xmlns:a16="http://schemas.microsoft.com/office/drawing/2014/main" id="{C9BD7020-5D55-4249-B706-2A5077CE05C8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541210" y="26924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1</a:t>
            </a:r>
          </a:p>
        </p:txBody>
      </p:sp>
      <p:sp>
        <p:nvSpPr>
          <p:cNvPr id="407" name="PH_Contents__PH_AgendaItem_Page___55656">
            <a:hlinkClick r:id="rId104" action="ppaction://hlinksldjump"/>
            <a:extLst>
              <a:ext uri="{FF2B5EF4-FFF2-40B4-BE49-F238E27FC236}">
                <a16:creationId xmlns:a16="http://schemas.microsoft.com/office/drawing/2014/main" id="{AC75E252-FE14-4343-89EE-622B46055E16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6" name="PH_Contents__PH_AgendaItem_Duration___55656">
            <a:extLst>
              <a:ext uri="{FF2B5EF4-FFF2-40B4-BE49-F238E27FC236}">
                <a16:creationId xmlns:a16="http://schemas.microsoft.com/office/drawing/2014/main" id="{D8080295-102A-4229-926A-46D2E8115006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5" name="PH_Contents__PH_AgendaItem_Slot___55656">
            <a:extLst>
              <a:ext uri="{FF2B5EF4-FFF2-40B4-BE49-F238E27FC236}">
                <a16:creationId xmlns:a16="http://schemas.microsoft.com/office/drawing/2014/main" id="{22C3802A-1BC5-4712-9F93-8C7A31EAD94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10:00-11:00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4" name="PH_Contents__PH_AgendaItem_Owner___55656">
            <a:extLst>
              <a:ext uri="{FF2B5EF4-FFF2-40B4-BE49-F238E27FC236}">
                <a16:creationId xmlns:a16="http://schemas.microsoft.com/office/drawing/2014/main" id="{62C09F58-6DC3-4487-95AA-E545A3B2374A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3" name="PH_Contents__PH_AgendaItem_No___55656">
            <a:extLst>
              <a:ext uri="{FF2B5EF4-FFF2-40B4-BE49-F238E27FC236}">
                <a16:creationId xmlns:a16="http://schemas.microsoft.com/office/drawing/2014/main" id="{14D21255-E9B2-4561-9F40-B408D40319F5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21118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2" name="PH_Contents__PH_AgendaItem_Name___55656">
            <a:hlinkClick r:id="rId104" action="ppaction://hlinksldjump"/>
            <a:extLst>
              <a:ext uri="{FF2B5EF4-FFF2-40B4-BE49-F238E27FC236}">
                <a16:creationId xmlns:a16="http://schemas.microsoft.com/office/drawing/2014/main" id="{A00D9F2F-A403-487C-8703-B7F8DD7018D1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913495" y="21717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1" name="PH_Contents__PH_AgendaItem_Page___974178">
            <a:hlinkClick r:id="rId105" action="ppaction://hlinksldjump"/>
            <a:extLst>
              <a:ext uri="{FF2B5EF4-FFF2-40B4-BE49-F238E27FC236}">
                <a16:creationId xmlns:a16="http://schemas.microsoft.com/office/drawing/2014/main" id="{889012C8-87A9-47EF-A419-723065292E3F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0" name="PH_Contents__PH_AgendaItem_Duration___974178">
            <a:extLst>
              <a:ext uri="{FF2B5EF4-FFF2-40B4-BE49-F238E27FC236}">
                <a16:creationId xmlns:a16="http://schemas.microsoft.com/office/drawing/2014/main" id="{06A0B39F-9013-47A2-8BC0-BC9E862B643F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9" name="PH_Contents__PH_AgendaItem_Slot___974178">
            <a:extLst>
              <a:ext uri="{FF2B5EF4-FFF2-40B4-BE49-F238E27FC236}">
                <a16:creationId xmlns:a16="http://schemas.microsoft.com/office/drawing/2014/main" id="{142B8BD4-2E13-4D11-AF59-CF3004F9C2C6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09:00-10:00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8" name="PH_Contents__PH_AgendaItem_Owner___974178">
            <a:extLst>
              <a:ext uri="{FF2B5EF4-FFF2-40B4-BE49-F238E27FC236}">
                <a16:creationId xmlns:a16="http://schemas.microsoft.com/office/drawing/2014/main" id="{B4D7D980-4FF8-4749-9EF8-18520CD5DADF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7" name="PH_Contents__PH_AgendaItem_No___974178">
            <a:extLst>
              <a:ext uri="{FF2B5EF4-FFF2-40B4-BE49-F238E27FC236}">
                <a16:creationId xmlns:a16="http://schemas.microsoft.com/office/drawing/2014/main" id="{8DA5F193-A3F2-46E7-BB1F-E5A9E05ADF80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21118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96" name="PH_Contents__PH_AgendaItem_Name___974178">
            <a:hlinkClick r:id="rId105" action="ppaction://hlinksldjump"/>
            <a:extLst>
              <a:ext uri="{FF2B5EF4-FFF2-40B4-BE49-F238E27FC236}">
                <a16:creationId xmlns:a16="http://schemas.microsoft.com/office/drawing/2014/main" id="{B95C0735-A200-4087-BE26-941FB1EEE243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913495" y="16510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" name="PH_AgendaItem_Highlight_Instruction1" hidden="1"/>
          <p:cNvSpPr/>
          <p:nvPr>
            <p:custDataLst>
              <p:tags r:id="rId44"/>
            </p:custDataLst>
          </p:nvPr>
        </p:nvSpPr>
        <p:spPr>
          <a:xfrm>
            <a:off x="9271000" y="1905000"/>
            <a:ext cx="3175000" cy="2794000"/>
          </a:xfrm>
          <a:prstGeom prst="rect">
            <a:avLst/>
          </a:prstGeom>
          <a:noFill/>
          <a:ln w="1079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1E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FF66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Each row of boxes represent a level of your agenda outline: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Header</a:t>
            </a:r>
          </a:p>
          <a:p>
            <a:r>
              <a:rPr lang="en-US" sz="1200">
                <a:solidFill>
                  <a:srgbClr val="000000"/>
                </a:solidFill>
              </a:rPr>
              <a:t>  1. = Level 1</a:t>
            </a:r>
          </a:p>
          <a:p>
            <a:r>
              <a:rPr lang="en-US" sz="1200">
                <a:solidFill>
                  <a:srgbClr val="000000"/>
                </a:solidFill>
              </a:rPr>
              <a:t>  1. = Level 1 - highlighted</a:t>
            </a:r>
          </a:p>
          <a:p>
            <a:r>
              <a:rPr lang="en-US" sz="1200">
                <a:solidFill>
                  <a:srgbClr val="000000"/>
                </a:solidFill>
              </a:rPr>
              <a:t>     1.1 = Level 2</a:t>
            </a:r>
          </a:p>
          <a:p>
            <a:r>
              <a:rPr lang="en-US" sz="1200">
                <a:solidFill>
                  <a:srgbClr val="000000"/>
                </a:solidFill>
              </a:rPr>
              <a:t>     1.1 = Level 2 - highlighted</a:t>
            </a:r>
          </a:p>
          <a:p>
            <a:r>
              <a:rPr lang="en-US" sz="1200">
                <a:solidFill>
                  <a:srgbClr val="000000"/>
                </a:solidFill>
              </a:rPr>
              <a:t>        1.1.1 = Level 3</a:t>
            </a:r>
          </a:p>
          <a:p>
            <a:r>
              <a:rPr lang="en-US" sz="1200">
                <a:solidFill>
                  <a:srgbClr val="000000"/>
                </a:solidFill>
              </a:rPr>
              <a:t>        1.1.1 = Level 3 - highlighted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The grey boxes without text can be used to highlight the current chapter.</a:t>
            </a:r>
          </a:p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0" name="Title 9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4" name="PH_AgendaItem_No_Header" hidden="1"/>
          <p:cNvSpPr/>
          <p:nvPr>
            <p:custDataLst>
              <p:tags r:id="rId45"/>
            </p:custDataLst>
          </p:nvPr>
        </p:nvSpPr>
        <p:spPr>
          <a:xfrm>
            <a:off x="9790611" y="15875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#</a:t>
            </a:r>
          </a:p>
        </p:txBody>
      </p:sp>
      <p:sp>
        <p:nvSpPr>
          <p:cNvPr id="5" name="PH_AgendaItem_Name_Header" hidden="1"/>
          <p:cNvSpPr/>
          <p:nvPr>
            <p:custDataLst>
              <p:tags r:id="rId46"/>
            </p:custDataLst>
          </p:nvPr>
        </p:nvSpPr>
        <p:spPr>
          <a:xfrm>
            <a:off x="10362111" y="1568450"/>
            <a:ext cx="6350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FFFFFF"/>
                </a:solidFill>
              </a:rPr>
              <a:t>Item Name</a:t>
            </a:r>
          </a:p>
        </p:txBody>
      </p:sp>
      <p:sp>
        <p:nvSpPr>
          <p:cNvPr id="6" name="PH_AgendaItem_Owner_Header" hidden="1"/>
          <p:cNvSpPr/>
          <p:nvPr>
            <p:custDataLst>
              <p:tags r:id="rId47"/>
            </p:custDataLst>
          </p:nvPr>
        </p:nvSpPr>
        <p:spPr>
          <a:xfrm>
            <a:off x="16762911" y="1568450"/>
            <a:ext cx="1143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FFFFFF"/>
                </a:solidFill>
              </a:rPr>
              <a:t>Owner</a:t>
            </a:r>
          </a:p>
        </p:txBody>
      </p:sp>
      <p:sp>
        <p:nvSpPr>
          <p:cNvPr id="7" name="PH_AgendaItem_Slot_Header" hidden="1"/>
          <p:cNvSpPr/>
          <p:nvPr>
            <p:custDataLst>
              <p:tags r:id="rId48"/>
            </p:custDataLst>
          </p:nvPr>
        </p:nvSpPr>
        <p:spPr>
          <a:xfrm>
            <a:off x="17956711" y="1568450"/>
            <a:ext cx="1143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Slot</a:t>
            </a:r>
          </a:p>
        </p:txBody>
      </p:sp>
      <p:sp>
        <p:nvSpPr>
          <p:cNvPr id="8" name="PH_AgendaItem_Duration_Header" hidden="1"/>
          <p:cNvSpPr/>
          <p:nvPr>
            <p:custDataLst>
              <p:tags r:id="rId49"/>
            </p:custDataLst>
          </p:nvPr>
        </p:nvSpPr>
        <p:spPr>
          <a:xfrm>
            <a:off x="19105154" y="1568450"/>
            <a:ext cx="635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Span</a:t>
            </a:r>
          </a:p>
        </p:txBody>
      </p:sp>
      <p:sp>
        <p:nvSpPr>
          <p:cNvPr id="9" name="PH_AgendaItem_Page_Header" hidden="1"/>
          <p:cNvSpPr/>
          <p:nvPr>
            <p:custDataLst>
              <p:tags r:id="rId50"/>
            </p:custDataLst>
          </p:nvPr>
        </p:nvSpPr>
        <p:spPr>
          <a:xfrm>
            <a:off x="19790954" y="1568450"/>
            <a:ext cx="635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Page</a:t>
            </a:r>
          </a:p>
        </p:txBody>
      </p:sp>
      <p:sp>
        <p:nvSpPr>
          <p:cNvPr id="10" name="PH_AgendaItem_Pointer" hidden="1"/>
          <p:cNvSpPr/>
          <p:nvPr>
            <p:custDataLst>
              <p:tags r:id="rId51"/>
            </p:custDataLst>
          </p:nvPr>
        </p:nvSpPr>
        <p:spPr>
          <a:xfrm>
            <a:off x="12356737" y="2222500"/>
            <a:ext cx="432526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24" name="PH_AgendaItem_Pointer_L2" hidden="1"/>
          <p:cNvSpPr/>
          <p:nvPr>
            <p:custDataLst>
              <p:tags r:id="rId52"/>
            </p:custDataLst>
          </p:nvPr>
        </p:nvSpPr>
        <p:spPr>
          <a:xfrm>
            <a:off x="12356737" y="2984500"/>
            <a:ext cx="432526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38" name="PH_AgendaItem_Pointer_L3" hidden="1"/>
          <p:cNvSpPr/>
          <p:nvPr>
            <p:custDataLst>
              <p:tags r:id="rId53"/>
            </p:custDataLst>
          </p:nvPr>
        </p:nvSpPr>
        <p:spPr>
          <a:xfrm>
            <a:off x="12356737" y="3746500"/>
            <a:ext cx="432526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17" name="PH_AgendaItem_Pointer_Current" hidden="1"/>
          <p:cNvSpPr/>
          <p:nvPr>
            <p:custDataLst>
              <p:tags r:id="rId54"/>
            </p:custDataLst>
          </p:nvPr>
        </p:nvSpPr>
        <p:spPr>
          <a:xfrm>
            <a:off x="-197753" y="2202535"/>
            <a:ext cx="1032693" cy="368300"/>
          </a:xfrm>
          <a:prstGeom prst="parallelogram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1" name="PH_AgendaItem_Pointer_L2_Current" hidden="1"/>
          <p:cNvSpPr/>
          <p:nvPr>
            <p:custDataLst>
              <p:tags r:id="rId55"/>
            </p:custDataLst>
          </p:nvPr>
        </p:nvSpPr>
        <p:spPr>
          <a:xfrm>
            <a:off x="-197754" y="3263039"/>
            <a:ext cx="1512313" cy="368300"/>
          </a:xfrm>
          <a:prstGeom prst="parallelogram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5" name="PH_AgendaItem_Pointer_L3_Current" hidden="1"/>
          <p:cNvSpPr/>
          <p:nvPr>
            <p:custDataLst>
              <p:tags r:id="rId56"/>
            </p:custDataLst>
          </p:nvPr>
        </p:nvSpPr>
        <p:spPr>
          <a:xfrm>
            <a:off x="-197753" y="4260841"/>
            <a:ext cx="2132472" cy="368300"/>
          </a:xfrm>
          <a:prstGeom prst="parallelogram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" name="PH_AgendaItem_No" hidden="1"/>
          <p:cNvSpPr/>
          <p:nvPr>
            <p:custDataLst>
              <p:tags r:id="rId57"/>
            </p:custDataLst>
          </p:nvPr>
        </p:nvSpPr>
        <p:spPr>
          <a:xfrm>
            <a:off x="21118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#</a:t>
            </a:r>
          </a:p>
        </p:txBody>
      </p:sp>
      <p:sp>
        <p:nvSpPr>
          <p:cNvPr id="13" name="PH_AgendaItem_Owner" hidden="1"/>
          <p:cNvSpPr/>
          <p:nvPr>
            <p:custDataLst>
              <p:tags r:id="rId58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Owner</a:t>
            </a:r>
          </a:p>
        </p:txBody>
      </p:sp>
      <p:sp>
        <p:nvSpPr>
          <p:cNvPr id="14" name="PH_AgendaItem_Slot" hidden="1"/>
          <p:cNvSpPr/>
          <p:nvPr>
            <p:custDataLst>
              <p:tags r:id="rId59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Slot</a:t>
            </a:r>
          </a:p>
        </p:txBody>
      </p:sp>
      <p:sp>
        <p:nvSpPr>
          <p:cNvPr id="15" name="PH_AgendaItem_Duration" hidden="1"/>
          <p:cNvSpPr/>
          <p:nvPr>
            <p:custDataLst>
              <p:tags r:id="rId6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Span</a:t>
            </a:r>
          </a:p>
        </p:txBody>
      </p:sp>
      <p:sp>
        <p:nvSpPr>
          <p:cNvPr id="16" name="PH_AgendaItem_Page" hidden="1"/>
          <p:cNvSpPr/>
          <p:nvPr>
            <p:custDataLst>
              <p:tags r:id="rId61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Page</a:t>
            </a:r>
          </a:p>
        </p:txBody>
      </p:sp>
      <p:sp>
        <p:nvSpPr>
          <p:cNvPr id="18" name="PH_AgendaItem_No_Current" hidden="1"/>
          <p:cNvSpPr/>
          <p:nvPr>
            <p:custDataLst>
              <p:tags r:id="rId62"/>
            </p:custDataLst>
          </p:nvPr>
        </p:nvSpPr>
        <p:spPr>
          <a:xfrm>
            <a:off x="211185" y="216761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#</a:t>
            </a:r>
          </a:p>
        </p:txBody>
      </p:sp>
      <p:sp>
        <p:nvSpPr>
          <p:cNvPr id="20" name="PH_AgendaItem_Owner_Current" hidden="1"/>
          <p:cNvSpPr/>
          <p:nvPr>
            <p:custDataLst>
              <p:tags r:id="rId63"/>
            </p:custDataLst>
          </p:nvPr>
        </p:nvSpPr>
        <p:spPr>
          <a:xfrm>
            <a:off x="5062769" y="216761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accent6"/>
                </a:solidFill>
              </a:rPr>
              <a:t>Owner</a:t>
            </a:r>
          </a:p>
        </p:txBody>
      </p:sp>
      <p:sp>
        <p:nvSpPr>
          <p:cNvPr id="21" name="PH_AgendaItem_Slot_Current" hidden="1"/>
          <p:cNvSpPr/>
          <p:nvPr>
            <p:custDataLst>
              <p:tags r:id="rId64"/>
            </p:custDataLst>
          </p:nvPr>
        </p:nvSpPr>
        <p:spPr>
          <a:xfrm>
            <a:off x="6219923" y="216761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Slot</a:t>
            </a:r>
          </a:p>
        </p:txBody>
      </p:sp>
      <p:sp>
        <p:nvSpPr>
          <p:cNvPr id="22" name="PH_AgendaItem_Duration_Current" hidden="1"/>
          <p:cNvSpPr/>
          <p:nvPr>
            <p:custDataLst>
              <p:tags r:id="rId65"/>
            </p:custDataLst>
          </p:nvPr>
        </p:nvSpPr>
        <p:spPr>
          <a:xfrm>
            <a:off x="7437668" y="216761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Span</a:t>
            </a:r>
          </a:p>
        </p:txBody>
      </p:sp>
      <p:sp>
        <p:nvSpPr>
          <p:cNvPr id="23" name="PH_AgendaItem_Page_Current" hidden="1"/>
          <p:cNvSpPr/>
          <p:nvPr>
            <p:custDataLst>
              <p:tags r:id="rId66"/>
            </p:custDataLst>
          </p:nvPr>
        </p:nvSpPr>
        <p:spPr>
          <a:xfrm>
            <a:off x="8181524" y="216761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Page</a:t>
            </a:r>
          </a:p>
        </p:txBody>
      </p:sp>
      <p:sp>
        <p:nvSpPr>
          <p:cNvPr id="25" name="PH_AgendaItem_No_L2" hidden="1"/>
          <p:cNvSpPr/>
          <p:nvPr>
            <p:custDataLst>
              <p:tags r:id="rId67"/>
            </p:custDataLst>
          </p:nvPr>
        </p:nvSpPr>
        <p:spPr>
          <a:xfrm>
            <a:off x="841287" y="268422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#</a:t>
            </a:r>
          </a:p>
        </p:txBody>
      </p:sp>
      <p:sp>
        <p:nvSpPr>
          <p:cNvPr id="27" name="PH_AgendaItem_Owner_L2" hidden="1"/>
          <p:cNvSpPr/>
          <p:nvPr>
            <p:custDataLst>
              <p:tags r:id="rId68"/>
            </p:custDataLst>
          </p:nvPr>
        </p:nvSpPr>
        <p:spPr>
          <a:xfrm>
            <a:off x="5062769" y="268422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Owner</a:t>
            </a:r>
          </a:p>
        </p:txBody>
      </p:sp>
      <p:sp>
        <p:nvSpPr>
          <p:cNvPr id="28" name="PH_AgendaItem_Slot_L2" hidden="1"/>
          <p:cNvSpPr/>
          <p:nvPr>
            <p:custDataLst>
              <p:tags r:id="rId69"/>
            </p:custDataLst>
          </p:nvPr>
        </p:nvSpPr>
        <p:spPr>
          <a:xfrm>
            <a:off x="6219923" y="268422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Slot</a:t>
            </a:r>
          </a:p>
        </p:txBody>
      </p:sp>
      <p:sp>
        <p:nvSpPr>
          <p:cNvPr id="29" name="PH_AgendaItem_Duration_L2" hidden="1"/>
          <p:cNvSpPr/>
          <p:nvPr>
            <p:custDataLst>
              <p:tags r:id="rId70"/>
            </p:custDataLst>
          </p:nvPr>
        </p:nvSpPr>
        <p:spPr>
          <a:xfrm>
            <a:off x="7437668" y="268422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Span</a:t>
            </a:r>
          </a:p>
        </p:txBody>
      </p:sp>
      <p:sp>
        <p:nvSpPr>
          <p:cNvPr id="30" name="PH_AgendaItem_Page_L2" hidden="1"/>
          <p:cNvSpPr/>
          <p:nvPr>
            <p:custDataLst>
              <p:tags r:id="rId71"/>
            </p:custDataLst>
          </p:nvPr>
        </p:nvSpPr>
        <p:spPr>
          <a:xfrm>
            <a:off x="8181524" y="268422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Page</a:t>
            </a:r>
          </a:p>
        </p:txBody>
      </p:sp>
      <p:sp>
        <p:nvSpPr>
          <p:cNvPr id="32" name="PH_AgendaItem_No_L2_Current" hidden="1"/>
          <p:cNvSpPr/>
          <p:nvPr>
            <p:custDataLst>
              <p:tags r:id="rId72"/>
            </p:custDataLst>
          </p:nvPr>
        </p:nvSpPr>
        <p:spPr>
          <a:xfrm>
            <a:off x="841289" y="3200831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#</a:t>
            </a:r>
          </a:p>
        </p:txBody>
      </p:sp>
      <p:sp>
        <p:nvSpPr>
          <p:cNvPr id="34" name="PH_AgendaItem_Owner_L2_Current" hidden="1"/>
          <p:cNvSpPr/>
          <p:nvPr>
            <p:custDataLst>
              <p:tags r:id="rId73"/>
            </p:custDataLst>
          </p:nvPr>
        </p:nvSpPr>
        <p:spPr>
          <a:xfrm>
            <a:off x="5062769" y="3200831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accent5"/>
                </a:solidFill>
              </a:rPr>
              <a:t>Owner</a:t>
            </a:r>
          </a:p>
        </p:txBody>
      </p:sp>
      <p:sp>
        <p:nvSpPr>
          <p:cNvPr id="35" name="PH_AgendaItem_Slot_L2_Current" hidden="1"/>
          <p:cNvSpPr/>
          <p:nvPr>
            <p:custDataLst>
              <p:tags r:id="rId74"/>
            </p:custDataLst>
          </p:nvPr>
        </p:nvSpPr>
        <p:spPr>
          <a:xfrm>
            <a:off x="6219923" y="3200831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Slot</a:t>
            </a:r>
          </a:p>
        </p:txBody>
      </p:sp>
      <p:sp>
        <p:nvSpPr>
          <p:cNvPr id="36" name="PH_AgendaItem_Duration_L2_Current" hidden="1"/>
          <p:cNvSpPr/>
          <p:nvPr>
            <p:custDataLst>
              <p:tags r:id="rId75"/>
            </p:custDataLst>
          </p:nvPr>
        </p:nvSpPr>
        <p:spPr>
          <a:xfrm>
            <a:off x="7437668" y="3200831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Span</a:t>
            </a:r>
          </a:p>
        </p:txBody>
      </p:sp>
      <p:sp>
        <p:nvSpPr>
          <p:cNvPr id="37" name="PH_AgendaItem_Page_L2_Current" hidden="1"/>
          <p:cNvSpPr/>
          <p:nvPr>
            <p:custDataLst>
              <p:tags r:id="rId76"/>
            </p:custDataLst>
          </p:nvPr>
        </p:nvSpPr>
        <p:spPr>
          <a:xfrm>
            <a:off x="8181524" y="3200831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Page</a:t>
            </a:r>
          </a:p>
        </p:txBody>
      </p:sp>
      <p:sp>
        <p:nvSpPr>
          <p:cNvPr id="39" name="PH_AgendaItem_No_L3" hidden="1"/>
          <p:cNvSpPr/>
          <p:nvPr>
            <p:custDataLst>
              <p:tags r:id="rId77"/>
            </p:custDataLst>
          </p:nvPr>
        </p:nvSpPr>
        <p:spPr>
          <a:xfrm>
            <a:off x="1454126" y="3732937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#</a:t>
            </a:r>
          </a:p>
        </p:txBody>
      </p:sp>
      <p:sp>
        <p:nvSpPr>
          <p:cNvPr id="41" name="PH_AgendaItem_Owner_L3" hidden="1"/>
          <p:cNvSpPr/>
          <p:nvPr>
            <p:custDataLst>
              <p:tags r:id="rId78"/>
            </p:custDataLst>
          </p:nvPr>
        </p:nvSpPr>
        <p:spPr>
          <a:xfrm>
            <a:off x="5062769" y="3717441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Owner</a:t>
            </a:r>
          </a:p>
        </p:txBody>
      </p:sp>
      <p:sp>
        <p:nvSpPr>
          <p:cNvPr id="42" name="PH_AgendaItem_Slot_L3" hidden="1"/>
          <p:cNvSpPr/>
          <p:nvPr>
            <p:custDataLst>
              <p:tags r:id="rId79"/>
            </p:custDataLst>
          </p:nvPr>
        </p:nvSpPr>
        <p:spPr>
          <a:xfrm>
            <a:off x="6219923" y="3717441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Slot</a:t>
            </a:r>
          </a:p>
        </p:txBody>
      </p:sp>
      <p:sp>
        <p:nvSpPr>
          <p:cNvPr id="43" name="PH_AgendaItem_Duration_L3" hidden="1"/>
          <p:cNvSpPr/>
          <p:nvPr>
            <p:custDataLst>
              <p:tags r:id="rId80"/>
            </p:custDataLst>
          </p:nvPr>
        </p:nvSpPr>
        <p:spPr>
          <a:xfrm>
            <a:off x="7437668" y="3717441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Span</a:t>
            </a:r>
          </a:p>
        </p:txBody>
      </p:sp>
      <p:sp>
        <p:nvSpPr>
          <p:cNvPr id="44" name="PH_AgendaItem_Page_L3" hidden="1"/>
          <p:cNvSpPr/>
          <p:nvPr>
            <p:custDataLst>
              <p:tags r:id="rId81"/>
            </p:custDataLst>
          </p:nvPr>
        </p:nvSpPr>
        <p:spPr>
          <a:xfrm>
            <a:off x="8181524" y="3717441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Page</a:t>
            </a:r>
          </a:p>
        </p:txBody>
      </p:sp>
      <p:sp>
        <p:nvSpPr>
          <p:cNvPr id="46" name="PH_AgendaItem_No_L3_Current" hidden="1"/>
          <p:cNvSpPr/>
          <p:nvPr>
            <p:custDataLst>
              <p:tags r:id="rId82"/>
            </p:custDataLst>
          </p:nvPr>
        </p:nvSpPr>
        <p:spPr>
          <a:xfrm>
            <a:off x="1454126" y="4249547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#</a:t>
            </a:r>
          </a:p>
        </p:txBody>
      </p:sp>
      <p:sp>
        <p:nvSpPr>
          <p:cNvPr id="12" name="PH_AgendaItem_Name" hidden="1"/>
          <p:cNvSpPr/>
          <p:nvPr>
            <p:custDataLst>
              <p:tags r:id="rId83"/>
            </p:custDataLst>
          </p:nvPr>
        </p:nvSpPr>
        <p:spPr>
          <a:xfrm>
            <a:off x="913495" y="16510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Item Name</a:t>
            </a:r>
          </a:p>
        </p:txBody>
      </p:sp>
      <p:sp>
        <p:nvSpPr>
          <p:cNvPr id="19" name="PH_AgendaItem_Name_Current" hidden="1"/>
          <p:cNvSpPr/>
          <p:nvPr>
            <p:custDataLst>
              <p:tags r:id="rId84"/>
            </p:custDataLst>
          </p:nvPr>
        </p:nvSpPr>
        <p:spPr>
          <a:xfrm>
            <a:off x="913495" y="216761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6"/>
                </a:solidFill>
              </a:rPr>
              <a:t>Item Name</a:t>
            </a:r>
          </a:p>
        </p:txBody>
      </p:sp>
      <p:sp>
        <p:nvSpPr>
          <p:cNvPr id="26" name="PH_AgendaItem_Name_L2" hidden="1"/>
          <p:cNvSpPr/>
          <p:nvPr>
            <p:custDataLst>
              <p:tags r:id="rId85"/>
            </p:custDataLst>
          </p:nvPr>
        </p:nvSpPr>
        <p:spPr>
          <a:xfrm>
            <a:off x="1541210" y="268422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Item Name</a:t>
            </a:r>
          </a:p>
        </p:txBody>
      </p:sp>
      <p:sp>
        <p:nvSpPr>
          <p:cNvPr id="33" name="PH_AgendaItem_Name_L2_Current" hidden="1"/>
          <p:cNvSpPr/>
          <p:nvPr>
            <p:custDataLst>
              <p:tags r:id="rId86"/>
            </p:custDataLst>
          </p:nvPr>
        </p:nvSpPr>
        <p:spPr>
          <a:xfrm>
            <a:off x="1541210" y="3200831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5"/>
                </a:solidFill>
              </a:rPr>
              <a:t>Item Name</a:t>
            </a:r>
          </a:p>
        </p:txBody>
      </p:sp>
      <p:sp>
        <p:nvSpPr>
          <p:cNvPr id="40" name="PH_AgendaItem_Name_L3" hidden="1"/>
          <p:cNvSpPr/>
          <p:nvPr>
            <p:custDataLst>
              <p:tags r:id="rId87"/>
            </p:custDataLst>
          </p:nvPr>
        </p:nvSpPr>
        <p:spPr>
          <a:xfrm>
            <a:off x="2265126" y="3732937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Item Name</a:t>
            </a:r>
          </a:p>
        </p:txBody>
      </p:sp>
      <p:sp>
        <p:nvSpPr>
          <p:cNvPr id="47" name="PH_AgendaItem_Name_L3_Current" hidden="1"/>
          <p:cNvSpPr/>
          <p:nvPr>
            <p:custDataLst>
              <p:tags r:id="rId88"/>
            </p:custDataLst>
          </p:nvPr>
        </p:nvSpPr>
        <p:spPr>
          <a:xfrm>
            <a:off x="2265126" y="4249547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2"/>
                </a:solidFill>
              </a:rPr>
              <a:t>Item Name</a:t>
            </a:r>
          </a:p>
        </p:txBody>
      </p:sp>
      <p:sp>
        <p:nvSpPr>
          <p:cNvPr id="48" name="PH_AgendaItem_Owner_L3_Current" hidden="1"/>
          <p:cNvSpPr/>
          <p:nvPr>
            <p:custDataLst>
              <p:tags r:id="rId89"/>
            </p:custDataLst>
          </p:nvPr>
        </p:nvSpPr>
        <p:spPr>
          <a:xfrm>
            <a:off x="5062769" y="4234051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accent2"/>
                </a:solidFill>
              </a:rPr>
              <a:t>Owner</a:t>
            </a:r>
          </a:p>
        </p:txBody>
      </p:sp>
      <p:sp>
        <p:nvSpPr>
          <p:cNvPr id="49" name="PH_AgendaItem_Slot_L3_Current" hidden="1"/>
          <p:cNvSpPr/>
          <p:nvPr>
            <p:custDataLst>
              <p:tags r:id="rId90"/>
            </p:custDataLst>
          </p:nvPr>
        </p:nvSpPr>
        <p:spPr>
          <a:xfrm>
            <a:off x="6219923" y="4234051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Slot</a:t>
            </a:r>
          </a:p>
        </p:txBody>
      </p:sp>
      <p:sp>
        <p:nvSpPr>
          <p:cNvPr id="50" name="PH_AgendaItem_Duration_L3_Current" hidden="1"/>
          <p:cNvSpPr/>
          <p:nvPr>
            <p:custDataLst>
              <p:tags r:id="rId91"/>
            </p:custDataLst>
          </p:nvPr>
        </p:nvSpPr>
        <p:spPr>
          <a:xfrm>
            <a:off x="7437668" y="4234051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Span</a:t>
            </a:r>
          </a:p>
        </p:txBody>
      </p:sp>
      <p:sp>
        <p:nvSpPr>
          <p:cNvPr id="51" name="PH_AgendaItem_Page_L3_Current" hidden="1"/>
          <p:cNvSpPr/>
          <p:nvPr>
            <p:custDataLst>
              <p:tags r:id="rId92"/>
            </p:custDataLst>
          </p:nvPr>
        </p:nvSpPr>
        <p:spPr>
          <a:xfrm>
            <a:off x="8181524" y="4234051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Page</a:t>
            </a:r>
          </a:p>
        </p:txBody>
      </p:sp>
      <p:sp>
        <p:nvSpPr>
          <p:cNvPr id="52" name="PH_AgendaItem_HighlightFrame" hidden="1"/>
          <p:cNvSpPr/>
          <p:nvPr>
            <p:custDataLst>
              <p:tags r:id="rId93"/>
            </p:custDataLst>
          </p:nvPr>
        </p:nvSpPr>
        <p:spPr>
          <a:xfrm>
            <a:off x="9398000" y="0"/>
            <a:ext cx="9144000" cy="6858000"/>
          </a:xfrm>
          <a:prstGeom prst="rect">
            <a:avLst/>
          </a:prstGeom>
          <a:noFill/>
          <a:ln w="101600">
            <a:solidFill>
              <a:srgbClr val="FF66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H_AgendaItem_HighlightTitle" hidden="1"/>
          <p:cNvSpPr/>
          <p:nvPr>
            <p:custDataLst>
              <p:tags r:id="rId94"/>
            </p:custDataLst>
          </p:nvPr>
        </p:nvSpPr>
        <p:spPr>
          <a:xfrm>
            <a:off x="9398000" y="-1"/>
            <a:ext cx="9144000" cy="159657"/>
          </a:xfrm>
          <a:prstGeom prst="rect">
            <a:avLst/>
          </a:prstGeom>
          <a:solidFill>
            <a:srgbClr val="FF6600"/>
          </a:solidFill>
          <a:ln w="1016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Format the template boxes using the regular PowerPoint techniques!</a:t>
            </a:r>
          </a:p>
        </p:txBody>
      </p:sp>
      <p:sp>
        <p:nvSpPr>
          <p:cNvPr id="54" name="PH_AgendaItem_Highlight_Outside" hidden="1"/>
          <p:cNvSpPr/>
          <p:nvPr>
            <p:custDataLst>
              <p:tags r:id="rId95"/>
            </p:custDataLst>
          </p:nvPr>
        </p:nvSpPr>
        <p:spPr>
          <a:xfrm>
            <a:off x="9271000" y="0"/>
            <a:ext cx="4445000" cy="1016000"/>
          </a:xfrm>
          <a:prstGeom prst="rect">
            <a:avLst/>
          </a:prstGeom>
          <a:solidFill>
            <a:srgbClr val="FF6600"/>
          </a:solidFill>
          <a:ln w="1016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/>
              <a:t>Move unused boxes here outside of the printed area! e.g. owner, span, slot, page or the white box and grey box for highlighting the current chapter</a:t>
            </a:r>
          </a:p>
        </p:txBody>
      </p:sp>
      <p:sp>
        <p:nvSpPr>
          <p:cNvPr id="56" name="PH_WarningSticker"/>
          <p:cNvSpPr/>
          <p:nvPr>
            <p:custDataLst>
              <p:tags r:id="rId96"/>
            </p:custDataLst>
          </p:nvPr>
        </p:nvSpPr>
        <p:spPr>
          <a:xfrm>
            <a:off x="9271000" y="5334000"/>
            <a:ext cx="3175000" cy="1524000"/>
          </a:xfrm>
          <a:prstGeom prst="rect">
            <a:avLst/>
          </a:prstGeom>
          <a:solidFill>
            <a:srgbClr val="70AD47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/>
              <a:t>Agenda Master Slide</a:t>
            </a:r>
          </a:p>
          <a:p>
            <a:endParaRPr lang="en-US" sz="1000"/>
          </a:p>
          <a:p>
            <a:r>
              <a:rPr lang="en-US" sz="1000"/>
              <a:t>- This slide contains:</a:t>
            </a:r>
          </a:p>
          <a:p>
            <a:r>
              <a:rPr lang="en-US" sz="1000"/>
              <a:t>   a) the agenda content data</a:t>
            </a:r>
          </a:p>
          <a:p>
            <a:r>
              <a:rPr lang="en-US" sz="1000"/>
              <a:t>   b) the layout of your agenda </a:t>
            </a:r>
          </a:p>
          <a:p>
            <a:r>
              <a:rPr lang="en-US" sz="1000"/>
              <a:t>- Copy this slide to another presentation, if you want to use the same agenda there.</a:t>
            </a:r>
          </a:p>
          <a:p>
            <a:r>
              <a:rPr lang="en-US" sz="1000"/>
              <a:t>- Delete only, if you do no longer need the agenda data and layout.</a:t>
            </a:r>
          </a:p>
        </p:txBody>
      </p:sp>
      <p:graphicFrame>
        <p:nvGraphicFramePr>
          <p:cNvPr id="2" name="TableOfContents" hidden="1">
            <a:extLst>
              <a:ext uri="{FF2B5EF4-FFF2-40B4-BE49-F238E27FC236}">
                <a16:creationId xmlns:a16="http://schemas.microsoft.com/office/drawing/2014/main" id="{4F764B52-0599-4491-9638-349AAA8CF819}"/>
              </a:ext>
            </a:extLst>
          </p:cNvPr>
          <p:cNvGraphicFramePr>
            <a:graphicFrameLocks noGrp="1"/>
          </p:cNvGraphicFramePr>
          <p:nvPr>
            <p:custDataLst>
              <p:tags r:id="rId97"/>
            </p:custDataLst>
            <p:extLst>
              <p:ext uri="{D42A27DB-BD31-4B8C-83A1-F6EECF244321}">
                <p14:modId xmlns:p14="http://schemas.microsoft.com/office/powerpoint/2010/main" val="3634523536"/>
              </p:ext>
            </p:extLst>
          </p:nvPr>
        </p:nvGraphicFramePr>
        <p:xfrm>
          <a:off x="9779000" y="1270000"/>
          <a:ext cx="838200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97374087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8530001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38635204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6469041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1089866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064453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58184455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8378229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1668597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22967515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6917424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Agenda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Only show on Dividers of level 2 or 3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Create Divider Slide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Auto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94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974178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Initial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09:00-10:00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++1++++++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231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55656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958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28447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++2.++1+++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857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895901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++2.++2+++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021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147482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++2.++2.++1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56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944331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++2.++2.++2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662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623558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Jane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++3++++++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80045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8074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9741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71931BB1-77D0-4A48-94DA-AC33E66B139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5" name="PH_Contents__PH_AgendaItem_Duration___623558">
            <a:extLst>
              <a:ext uri="{FF2B5EF4-FFF2-40B4-BE49-F238E27FC236}">
                <a16:creationId xmlns:a16="http://schemas.microsoft.com/office/drawing/2014/main" id="{ED9A0B56-4809-4322-BFA0-53936C33456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4" name="PH_Contents__PH_AgendaItem_Slot___623558">
            <a:extLst>
              <a:ext uri="{FF2B5EF4-FFF2-40B4-BE49-F238E27FC236}">
                <a16:creationId xmlns:a16="http://schemas.microsoft.com/office/drawing/2014/main" id="{8D057B48-1561-451D-A50E-23B1A2F8B35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3" name="PH_Contents__PH_AgendaItem_Owner___623558">
            <a:extLst>
              <a:ext uri="{FF2B5EF4-FFF2-40B4-BE49-F238E27FC236}">
                <a16:creationId xmlns:a16="http://schemas.microsoft.com/office/drawing/2014/main" id="{2A39D370-2DE1-4825-BE98-D44503600BB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Jane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2" name="PH_Contents__PH_AgendaItem_No___623558">
            <a:extLst>
              <a:ext uri="{FF2B5EF4-FFF2-40B4-BE49-F238E27FC236}">
                <a16:creationId xmlns:a16="http://schemas.microsoft.com/office/drawing/2014/main" id="{B12BA708-1E97-42E9-86A4-F597E15E9F9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1118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1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9F16E738-C9B1-49A7-90B8-2CA7DBDD9EA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13495" y="47752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0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BE60627D-348C-4061-A1FD-6FB848CA05C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339" name="PH_Contents__PH_AgendaItem_Duration_L3___944331">
            <a:extLst>
              <a:ext uri="{FF2B5EF4-FFF2-40B4-BE49-F238E27FC236}">
                <a16:creationId xmlns:a16="http://schemas.microsoft.com/office/drawing/2014/main" id="{70569931-0B32-46A0-98BF-A4494BB9B4EC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38" name="PH_Contents__PH_AgendaItem_Slot_L3___944331">
            <a:extLst>
              <a:ext uri="{FF2B5EF4-FFF2-40B4-BE49-F238E27FC236}">
                <a16:creationId xmlns:a16="http://schemas.microsoft.com/office/drawing/2014/main" id="{4DF811ED-6E43-4DA5-8E04-19ABB8A7239C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337" name="PH_Contents__PH_AgendaItem_Owner_L3___944331">
            <a:extLst>
              <a:ext uri="{FF2B5EF4-FFF2-40B4-BE49-F238E27FC236}">
                <a16:creationId xmlns:a16="http://schemas.microsoft.com/office/drawing/2014/main" id="{E6B50104-3042-4036-83FF-88E3C901BEA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36" name="PH_Contents__PH_AgendaItem_No_L3___944331">
            <a:extLst>
              <a:ext uri="{FF2B5EF4-FFF2-40B4-BE49-F238E27FC236}">
                <a16:creationId xmlns:a16="http://schemas.microsoft.com/office/drawing/2014/main" id="{FA0157A8-DD70-45DF-BBCE-9F18B91F0018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45412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35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7DB4D9FE-6EAF-469B-A310-C44866F1DFC2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265126" y="42545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34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9CB861F5-4DC3-4690-89A8-73C504474EF6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333" name="PH_Contents__PH_AgendaItem_Duration_L3___147482">
            <a:extLst>
              <a:ext uri="{FF2B5EF4-FFF2-40B4-BE49-F238E27FC236}">
                <a16:creationId xmlns:a16="http://schemas.microsoft.com/office/drawing/2014/main" id="{C2B6B07E-89A8-425C-9831-67CC7F16DC0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32" name="PH_Contents__PH_AgendaItem_Slot_L3___147482">
            <a:extLst>
              <a:ext uri="{FF2B5EF4-FFF2-40B4-BE49-F238E27FC236}">
                <a16:creationId xmlns:a16="http://schemas.microsoft.com/office/drawing/2014/main" id="{CDFCA779-C9B2-4332-A33A-4D66DD680584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331" name="PH_Contents__PH_AgendaItem_Owner_L3___147482">
            <a:extLst>
              <a:ext uri="{FF2B5EF4-FFF2-40B4-BE49-F238E27FC236}">
                <a16:creationId xmlns:a16="http://schemas.microsoft.com/office/drawing/2014/main" id="{A7215CF2-DD35-466F-9AE3-920D181E50AA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30" name="PH_Contents__PH_AgendaItem_No_L3___147482">
            <a:extLst>
              <a:ext uri="{FF2B5EF4-FFF2-40B4-BE49-F238E27FC236}">
                <a16:creationId xmlns:a16="http://schemas.microsoft.com/office/drawing/2014/main" id="{A040DBD6-72FD-4C82-A69E-F8C2815E109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45412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9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94CFB71D-819B-4226-AFA6-D47142E34737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265126" y="37338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8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7D642212-2BD5-49F6-AA97-A1D15AE31E5E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7" name="PH_Contents__PH_AgendaItem_Duration_L2___895901">
            <a:extLst>
              <a:ext uri="{FF2B5EF4-FFF2-40B4-BE49-F238E27FC236}">
                <a16:creationId xmlns:a16="http://schemas.microsoft.com/office/drawing/2014/main" id="{BD2885E9-0A34-4341-979C-D47EADCD3E07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26" name="PH_Contents__PH_AgendaItem_Slot_L2___895901">
            <a:extLst>
              <a:ext uri="{FF2B5EF4-FFF2-40B4-BE49-F238E27FC236}">
                <a16:creationId xmlns:a16="http://schemas.microsoft.com/office/drawing/2014/main" id="{457BCB3B-91FB-45FB-897D-F1B2A9139E82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5" name="PH_Contents__PH_AgendaItem_Owner_L2___895901">
            <a:extLst>
              <a:ext uri="{FF2B5EF4-FFF2-40B4-BE49-F238E27FC236}">
                <a16:creationId xmlns:a16="http://schemas.microsoft.com/office/drawing/2014/main" id="{D7300596-74CF-467F-80E2-E0297DE0C513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24" name="PH_Contents__PH_AgendaItem_No_L2___895901">
            <a:extLst>
              <a:ext uri="{FF2B5EF4-FFF2-40B4-BE49-F238E27FC236}">
                <a16:creationId xmlns:a16="http://schemas.microsoft.com/office/drawing/2014/main" id="{C83996A8-C7BB-4F68-A735-41806D7A0971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41287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3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44A7146E-1D2A-4AD1-B9A0-005A4ADEC74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541210" y="32131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</a:t>
            </a:r>
          </a:p>
        </p:txBody>
      </p:sp>
      <p:sp>
        <p:nvSpPr>
          <p:cNvPr id="322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E530DC6E-D7B6-46E8-B600-01CBFD98EE7D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1" name="PH_Contents__PH_AgendaItem_Duration_L2___28447">
            <a:extLst>
              <a:ext uri="{FF2B5EF4-FFF2-40B4-BE49-F238E27FC236}">
                <a16:creationId xmlns:a16="http://schemas.microsoft.com/office/drawing/2014/main" id="{0C018B0F-8922-401C-80D8-FC56B29B2FC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20" name="PH_Contents__PH_AgendaItem_Slot_L2___28447">
            <a:extLst>
              <a:ext uri="{FF2B5EF4-FFF2-40B4-BE49-F238E27FC236}">
                <a16:creationId xmlns:a16="http://schemas.microsoft.com/office/drawing/2014/main" id="{8F46DCC9-87C7-4078-B63D-30A1B3FF32DE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9" name="PH_Contents__PH_AgendaItem_Owner_L2___28447">
            <a:extLst>
              <a:ext uri="{FF2B5EF4-FFF2-40B4-BE49-F238E27FC236}">
                <a16:creationId xmlns:a16="http://schemas.microsoft.com/office/drawing/2014/main" id="{8AE80617-5BDA-48AC-B07B-1D8C1B64CC4D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18" name="PH_Contents__PH_AgendaItem_No_L2___28447">
            <a:extLst>
              <a:ext uri="{FF2B5EF4-FFF2-40B4-BE49-F238E27FC236}">
                <a16:creationId xmlns:a16="http://schemas.microsoft.com/office/drawing/2014/main" id="{366F3D46-E5A0-4955-B29D-F773479BDB9E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841287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7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2AFCF648-9E2F-4951-83F0-F537D4B379BB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541210" y="26924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1</a:t>
            </a:r>
          </a:p>
        </p:txBody>
      </p:sp>
      <p:sp>
        <p:nvSpPr>
          <p:cNvPr id="316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047971EA-048D-4182-905A-F149BCD3ABEB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5" name="PH_Contents__PH_AgendaItem_Duration___55656">
            <a:extLst>
              <a:ext uri="{FF2B5EF4-FFF2-40B4-BE49-F238E27FC236}">
                <a16:creationId xmlns:a16="http://schemas.microsoft.com/office/drawing/2014/main" id="{906EC5E8-7C19-474C-AC8C-B5F1F6F8AB6A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4" name="PH_Contents__PH_AgendaItem_Slot___55656">
            <a:extLst>
              <a:ext uri="{FF2B5EF4-FFF2-40B4-BE49-F238E27FC236}">
                <a16:creationId xmlns:a16="http://schemas.microsoft.com/office/drawing/2014/main" id="{D39E438D-B102-4F25-AF31-CD59620159B8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10:00-11:00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3" name="PH_Contents__PH_AgendaItem_Owner___55656">
            <a:extLst>
              <a:ext uri="{FF2B5EF4-FFF2-40B4-BE49-F238E27FC236}">
                <a16:creationId xmlns:a16="http://schemas.microsoft.com/office/drawing/2014/main" id="{AB58D034-5D2C-4FC7-A5BB-8004702F59D2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2" name="PH_Contents__PH_AgendaItem_No___55656">
            <a:extLst>
              <a:ext uri="{FF2B5EF4-FFF2-40B4-BE49-F238E27FC236}">
                <a16:creationId xmlns:a16="http://schemas.microsoft.com/office/drawing/2014/main" id="{01CB69A4-9883-4672-9F83-03C43785CD59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21118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1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3A4F4B13-DE41-4EE7-8388-C4EBDED785C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913495" y="21717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0" name="PH_Contents__PH_AgendaItem_Pointer_Current___974178">
            <a:extLst>
              <a:ext uri="{FF2B5EF4-FFF2-40B4-BE49-F238E27FC236}">
                <a16:creationId xmlns:a16="http://schemas.microsoft.com/office/drawing/2014/main" id="{C27DE78B-F4AF-46AB-B44A-04EA85355380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-197753" y="1676400"/>
            <a:ext cx="1032693" cy="368300"/>
          </a:xfrm>
          <a:prstGeom prst="parallelogram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09" name="PH_Contents__PH_AgendaItem_Page_Current___974178">
            <a:hlinkClick r:id="rId52" action="ppaction://hlinksldjump"/>
            <a:extLst>
              <a:ext uri="{FF2B5EF4-FFF2-40B4-BE49-F238E27FC236}">
                <a16:creationId xmlns:a16="http://schemas.microsoft.com/office/drawing/2014/main" id="{5D5F6AEF-25E0-4F47-B04F-162F039F0306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4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08" name="PH_Contents__PH_AgendaItem_Duration_Current___974178">
            <a:extLst>
              <a:ext uri="{FF2B5EF4-FFF2-40B4-BE49-F238E27FC236}">
                <a16:creationId xmlns:a16="http://schemas.microsoft.com/office/drawing/2014/main" id="{BDA70C7B-285D-420D-B03C-5241316ABF01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1h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07" name="PH_Contents__PH_AgendaItem_Slot_Current___974178">
            <a:extLst>
              <a:ext uri="{FF2B5EF4-FFF2-40B4-BE49-F238E27FC236}">
                <a16:creationId xmlns:a16="http://schemas.microsoft.com/office/drawing/2014/main" id="{01C7B568-D3AD-4D89-BA28-A2404F636A94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09:00-10:00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06" name="PH_Contents__PH_AgendaItem_Owner_Current___974178">
            <a:extLst>
              <a:ext uri="{FF2B5EF4-FFF2-40B4-BE49-F238E27FC236}">
                <a16:creationId xmlns:a16="http://schemas.microsoft.com/office/drawing/2014/main" id="{32FA3F6C-4607-46E4-8083-FFEBDFD2785B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accent6"/>
                </a:solidFill>
              </a:rPr>
              <a:t>John Doe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05" name="PH_Contents__PH_AgendaItem_No_Current___974178">
            <a:extLst>
              <a:ext uri="{FF2B5EF4-FFF2-40B4-BE49-F238E27FC236}">
                <a16:creationId xmlns:a16="http://schemas.microsoft.com/office/drawing/2014/main" id="{224948AC-DB93-4C6D-B7AB-A3776A4B3591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21118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4" name="PH_Contents__PH_AgendaItem_Name_Current___974178">
            <a:hlinkClick r:id="rId52" action="ppaction://hlinksldjump"/>
            <a:extLst>
              <a:ext uri="{FF2B5EF4-FFF2-40B4-BE49-F238E27FC236}">
                <a16:creationId xmlns:a16="http://schemas.microsoft.com/office/drawing/2014/main" id="{C5396260-1FCB-4DCB-9E26-A49DAA602497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13495" y="16510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6"/>
                </a:solidFill>
              </a:rPr>
              <a:t>Initial position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BF473E-F8B7-4286-93A3-DE3733DB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212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556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2F7C6D34-4571-44C7-941E-97A5DDF780E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5" name="PH_Contents__PH_AgendaItem_Duration___623558">
            <a:extLst>
              <a:ext uri="{FF2B5EF4-FFF2-40B4-BE49-F238E27FC236}">
                <a16:creationId xmlns:a16="http://schemas.microsoft.com/office/drawing/2014/main" id="{276EDFB3-C5AF-42E4-A278-1C74B457123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4" name="PH_Contents__PH_AgendaItem_Slot___623558">
            <a:extLst>
              <a:ext uri="{FF2B5EF4-FFF2-40B4-BE49-F238E27FC236}">
                <a16:creationId xmlns:a16="http://schemas.microsoft.com/office/drawing/2014/main" id="{29FA56C8-E35F-4236-8DCB-91143A021CE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3" name="PH_Contents__PH_AgendaItem_Owner___623558">
            <a:extLst>
              <a:ext uri="{FF2B5EF4-FFF2-40B4-BE49-F238E27FC236}">
                <a16:creationId xmlns:a16="http://schemas.microsoft.com/office/drawing/2014/main" id="{040967C5-AD18-4848-BB14-16E78F1F28A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Jane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2" name="PH_Contents__PH_AgendaItem_No___623558">
            <a:extLst>
              <a:ext uri="{FF2B5EF4-FFF2-40B4-BE49-F238E27FC236}">
                <a16:creationId xmlns:a16="http://schemas.microsoft.com/office/drawing/2014/main" id="{FD541506-5D52-4B51-88A8-5085164F9263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1118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1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5EF9747C-EF3D-4928-90F3-673ED179601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13495" y="47752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0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C2A9C713-4598-4C06-86F1-C79C0803CAC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339" name="PH_Contents__PH_AgendaItem_Duration_L3___944331">
            <a:extLst>
              <a:ext uri="{FF2B5EF4-FFF2-40B4-BE49-F238E27FC236}">
                <a16:creationId xmlns:a16="http://schemas.microsoft.com/office/drawing/2014/main" id="{EAB26AC6-FF1D-43C4-83FD-A521C77FE6F5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38" name="PH_Contents__PH_AgendaItem_Slot_L3___944331">
            <a:extLst>
              <a:ext uri="{FF2B5EF4-FFF2-40B4-BE49-F238E27FC236}">
                <a16:creationId xmlns:a16="http://schemas.microsoft.com/office/drawing/2014/main" id="{885FA168-CB29-408B-A7A6-706D26251463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337" name="PH_Contents__PH_AgendaItem_Owner_L3___944331">
            <a:extLst>
              <a:ext uri="{FF2B5EF4-FFF2-40B4-BE49-F238E27FC236}">
                <a16:creationId xmlns:a16="http://schemas.microsoft.com/office/drawing/2014/main" id="{BCEF8542-5A23-4496-BCD3-935094ADEB9F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36" name="PH_Contents__PH_AgendaItem_No_L3___944331">
            <a:extLst>
              <a:ext uri="{FF2B5EF4-FFF2-40B4-BE49-F238E27FC236}">
                <a16:creationId xmlns:a16="http://schemas.microsoft.com/office/drawing/2014/main" id="{35734F26-9B6B-49F1-843B-6F3E2D86D70C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45412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35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F543E5C2-D9CD-4DCA-BC7C-190AFF2E2C89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265126" y="42545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34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A4DE1855-EC45-4B2A-A327-BF84DF5CACF6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333" name="PH_Contents__PH_AgendaItem_Duration_L3___147482">
            <a:extLst>
              <a:ext uri="{FF2B5EF4-FFF2-40B4-BE49-F238E27FC236}">
                <a16:creationId xmlns:a16="http://schemas.microsoft.com/office/drawing/2014/main" id="{2CB2203A-3594-4550-83FB-495C44659F46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32" name="PH_Contents__PH_AgendaItem_Slot_L3___147482">
            <a:extLst>
              <a:ext uri="{FF2B5EF4-FFF2-40B4-BE49-F238E27FC236}">
                <a16:creationId xmlns:a16="http://schemas.microsoft.com/office/drawing/2014/main" id="{51473D6D-7540-4CCD-A57C-091B974A7D54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331" name="PH_Contents__PH_AgendaItem_Owner_L3___147482">
            <a:extLst>
              <a:ext uri="{FF2B5EF4-FFF2-40B4-BE49-F238E27FC236}">
                <a16:creationId xmlns:a16="http://schemas.microsoft.com/office/drawing/2014/main" id="{425FB2F1-EAA7-4200-80EA-8659355ADF9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30" name="PH_Contents__PH_AgendaItem_No_L3___147482">
            <a:extLst>
              <a:ext uri="{FF2B5EF4-FFF2-40B4-BE49-F238E27FC236}">
                <a16:creationId xmlns:a16="http://schemas.microsoft.com/office/drawing/2014/main" id="{E4090538-F90A-4A2A-853D-BBB39C8B9EE9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45412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9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FE575DF3-3109-4CAB-AA55-BA2B18F015FA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265126" y="37338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8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A7D70CC5-E722-4176-AE90-B30421C1F083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7" name="PH_Contents__PH_AgendaItem_Duration_L2___895901">
            <a:extLst>
              <a:ext uri="{FF2B5EF4-FFF2-40B4-BE49-F238E27FC236}">
                <a16:creationId xmlns:a16="http://schemas.microsoft.com/office/drawing/2014/main" id="{4D560896-F2DD-4AA8-AC29-357926AB311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26" name="PH_Contents__PH_AgendaItem_Slot_L2___895901">
            <a:extLst>
              <a:ext uri="{FF2B5EF4-FFF2-40B4-BE49-F238E27FC236}">
                <a16:creationId xmlns:a16="http://schemas.microsoft.com/office/drawing/2014/main" id="{32A6041E-550B-4858-A40D-14522D57A964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5" name="PH_Contents__PH_AgendaItem_Owner_L2___895901">
            <a:extLst>
              <a:ext uri="{FF2B5EF4-FFF2-40B4-BE49-F238E27FC236}">
                <a16:creationId xmlns:a16="http://schemas.microsoft.com/office/drawing/2014/main" id="{D2317CBB-35E5-4206-B1E1-268D4A76F715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24" name="PH_Contents__PH_AgendaItem_No_L2___895901">
            <a:extLst>
              <a:ext uri="{FF2B5EF4-FFF2-40B4-BE49-F238E27FC236}">
                <a16:creationId xmlns:a16="http://schemas.microsoft.com/office/drawing/2014/main" id="{08E09C88-1D24-4ADE-AA68-C4D2E398CC01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41287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3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7552D66F-A6E0-4BF2-8934-B42D81384F8D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541210" y="32131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</a:t>
            </a:r>
          </a:p>
        </p:txBody>
      </p:sp>
      <p:sp>
        <p:nvSpPr>
          <p:cNvPr id="322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CAABD7A7-3364-404E-8E6F-4961153E8516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1" name="PH_Contents__PH_AgendaItem_Duration_L2___28447">
            <a:extLst>
              <a:ext uri="{FF2B5EF4-FFF2-40B4-BE49-F238E27FC236}">
                <a16:creationId xmlns:a16="http://schemas.microsoft.com/office/drawing/2014/main" id="{6CE7F2CB-FBBB-4059-BAAF-DEF61CCAA5E4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20" name="PH_Contents__PH_AgendaItem_Slot_L2___28447">
            <a:extLst>
              <a:ext uri="{FF2B5EF4-FFF2-40B4-BE49-F238E27FC236}">
                <a16:creationId xmlns:a16="http://schemas.microsoft.com/office/drawing/2014/main" id="{42EC8ECC-2616-489A-A147-74C067917ADB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9" name="PH_Contents__PH_AgendaItem_Owner_L2___28447">
            <a:extLst>
              <a:ext uri="{FF2B5EF4-FFF2-40B4-BE49-F238E27FC236}">
                <a16:creationId xmlns:a16="http://schemas.microsoft.com/office/drawing/2014/main" id="{B4C25AC7-4980-440B-A16C-80B1934403A9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18" name="PH_Contents__PH_AgendaItem_No_L2___28447">
            <a:extLst>
              <a:ext uri="{FF2B5EF4-FFF2-40B4-BE49-F238E27FC236}">
                <a16:creationId xmlns:a16="http://schemas.microsoft.com/office/drawing/2014/main" id="{9A443ED5-9943-4454-A80C-EFB949AC1539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841287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7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8C54B27B-DB21-476D-BCC1-E51C34FCB20D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541210" y="26924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1</a:t>
            </a:r>
          </a:p>
        </p:txBody>
      </p:sp>
      <p:sp>
        <p:nvSpPr>
          <p:cNvPr id="316" name="PH_Contents__PH_AgendaItem_Pointer_Current___55656">
            <a:extLst>
              <a:ext uri="{FF2B5EF4-FFF2-40B4-BE49-F238E27FC236}">
                <a16:creationId xmlns:a16="http://schemas.microsoft.com/office/drawing/2014/main" id="{03618A1D-0B03-42A4-8EC6-AE8DA3FA0901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-197753" y="2197100"/>
            <a:ext cx="1032693" cy="368300"/>
          </a:xfrm>
          <a:prstGeom prst="parallelogram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15" name="PH_Contents__PH_AgendaItem_Page_Current___55656">
            <a:hlinkClick r:id="rId51" action="ppaction://hlinksldjump"/>
            <a:extLst>
              <a:ext uri="{FF2B5EF4-FFF2-40B4-BE49-F238E27FC236}">
                <a16:creationId xmlns:a16="http://schemas.microsoft.com/office/drawing/2014/main" id="{45ACCEE9-D2C0-4777-B30A-86570DFDEF29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5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14" name="PH_Contents__PH_AgendaItem_Duration_Current___55656">
            <a:extLst>
              <a:ext uri="{FF2B5EF4-FFF2-40B4-BE49-F238E27FC236}">
                <a16:creationId xmlns:a16="http://schemas.microsoft.com/office/drawing/2014/main" id="{C5D970E7-43BF-44AF-B6F0-F1E4C98FD767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1h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13" name="PH_Contents__PH_AgendaItem_Slot_Current___55656">
            <a:extLst>
              <a:ext uri="{FF2B5EF4-FFF2-40B4-BE49-F238E27FC236}">
                <a16:creationId xmlns:a16="http://schemas.microsoft.com/office/drawing/2014/main" id="{75152543-10CF-4679-A7CF-37883BAF4B3C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6"/>
                </a:solidFill>
              </a:rPr>
              <a:t>10:00-11:00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12" name="PH_Contents__PH_AgendaItem_Owner_Current___55656">
            <a:extLst>
              <a:ext uri="{FF2B5EF4-FFF2-40B4-BE49-F238E27FC236}">
                <a16:creationId xmlns:a16="http://schemas.microsoft.com/office/drawing/2014/main" id="{14EAAE36-B37A-4E96-91B0-865664F602E9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accent6"/>
                </a:solidFill>
              </a:rPr>
              <a:t>John Doe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11" name="PH_Contents__PH_AgendaItem_No_Current___55656">
            <a:extLst>
              <a:ext uri="{FF2B5EF4-FFF2-40B4-BE49-F238E27FC236}">
                <a16:creationId xmlns:a16="http://schemas.microsoft.com/office/drawing/2014/main" id="{A28DA94C-F12F-456F-95A5-248A8739292E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21118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0" name="PH_Contents__PH_AgendaItem_Name_Current___55656">
            <a:hlinkClick r:id="rId51" action="ppaction://hlinksldjump"/>
            <a:extLst>
              <a:ext uri="{FF2B5EF4-FFF2-40B4-BE49-F238E27FC236}">
                <a16:creationId xmlns:a16="http://schemas.microsoft.com/office/drawing/2014/main" id="{B0210C5B-3FB1-484B-844A-EFD326989F00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13495" y="21717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6"/>
                </a:solidFill>
              </a:rPr>
              <a:t>Problem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09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EFA8FB14-0BC7-4D83-BD8F-B878703328D5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8" name="PH_Contents__PH_AgendaItem_Duration___974178">
            <a:extLst>
              <a:ext uri="{FF2B5EF4-FFF2-40B4-BE49-F238E27FC236}">
                <a16:creationId xmlns:a16="http://schemas.microsoft.com/office/drawing/2014/main" id="{1D47242B-5B06-465C-8E09-A217F914BB22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7" name="PH_Contents__PH_AgendaItem_Slot___974178">
            <a:extLst>
              <a:ext uri="{FF2B5EF4-FFF2-40B4-BE49-F238E27FC236}">
                <a16:creationId xmlns:a16="http://schemas.microsoft.com/office/drawing/2014/main" id="{3362065C-7171-472C-9CC7-71AD2AFF3B31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09:00-10:00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6" name="PH_Contents__PH_AgendaItem_Owner___974178">
            <a:extLst>
              <a:ext uri="{FF2B5EF4-FFF2-40B4-BE49-F238E27FC236}">
                <a16:creationId xmlns:a16="http://schemas.microsoft.com/office/drawing/2014/main" id="{4ADE4B32-95BE-4F60-87A1-5FCDE2D383C8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5" name="PH_Contents__PH_AgendaItem_No___974178">
            <a:extLst>
              <a:ext uri="{FF2B5EF4-FFF2-40B4-BE49-F238E27FC236}">
                <a16:creationId xmlns:a16="http://schemas.microsoft.com/office/drawing/2014/main" id="{C8F674E4-BA8C-4E20-B5E5-E561270F6245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21118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4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D8B45EC6-CFBB-489D-90BD-6213A2389610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13495" y="16510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93EE-2212-4B8A-9595-DB288CC3D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690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284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DC78FDC8-2E29-43B8-8F70-92EA882DAF1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5" name="PH_Contents__PH_AgendaItem_Duration___623558">
            <a:extLst>
              <a:ext uri="{FF2B5EF4-FFF2-40B4-BE49-F238E27FC236}">
                <a16:creationId xmlns:a16="http://schemas.microsoft.com/office/drawing/2014/main" id="{3257015B-AC5E-4ED2-8D73-62978D31B63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4" name="PH_Contents__PH_AgendaItem_Slot___623558">
            <a:extLst>
              <a:ext uri="{FF2B5EF4-FFF2-40B4-BE49-F238E27FC236}">
                <a16:creationId xmlns:a16="http://schemas.microsoft.com/office/drawing/2014/main" id="{EB0346C4-2281-4220-B037-E92D88C000F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3" name="PH_Contents__PH_AgendaItem_Owner___623558">
            <a:extLst>
              <a:ext uri="{FF2B5EF4-FFF2-40B4-BE49-F238E27FC236}">
                <a16:creationId xmlns:a16="http://schemas.microsoft.com/office/drawing/2014/main" id="{70FC8F22-7FE3-4E19-B7B7-6C2D6392878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Jane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2" name="PH_Contents__PH_AgendaItem_No___623558">
            <a:extLst>
              <a:ext uri="{FF2B5EF4-FFF2-40B4-BE49-F238E27FC236}">
                <a16:creationId xmlns:a16="http://schemas.microsoft.com/office/drawing/2014/main" id="{6689111C-E06F-472A-9A36-5541DDDC69D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1118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1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EA286896-AEAA-46A6-A1E0-7E2054163A3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13495" y="47752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0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475D2C8F-9787-42C7-9704-4A84B35FEC0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339" name="PH_Contents__PH_AgendaItem_Duration_L3___944331">
            <a:extLst>
              <a:ext uri="{FF2B5EF4-FFF2-40B4-BE49-F238E27FC236}">
                <a16:creationId xmlns:a16="http://schemas.microsoft.com/office/drawing/2014/main" id="{99A55D7B-EE5D-4F07-89D0-A335A44F7E3C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38" name="PH_Contents__PH_AgendaItem_Slot_L3___944331">
            <a:extLst>
              <a:ext uri="{FF2B5EF4-FFF2-40B4-BE49-F238E27FC236}">
                <a16:creationId xmlns:a16="http://schemas.microsoft.com/office/drawing/2014/main" id="{D5A9F90C-9650-4639-B7F4-3E0DEC6F3873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337" name="PH_Contents__PH_AgendaItem_Owner_L3___944331">
            <a:extLst>
              <a:ext uri="{FF2B5EF4-FFF2-40B4-BE49-F238E27FC236}">
                <a16:creationId xmlns:a16="http://schemas.microsoft.com/office/drawing/2014/main" id="{AD10913F-D510-4991-B2EF-D287D9ED0FAA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36" name="PH_Contents__PH_AgendaItem_No_L3___944331">
            <a:extLst>
              <a:ext uri="{FF2B5EF4-FFF2-40B4-BE49-F238E27FC236}">
                <a16:creationId xmlns:a16="http://schemas.microsoft.com/office/drawing/2014/main" id="{FB93A795-C719-43F2-9C9D-19DBCC8000D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45412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35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9D79D2DF-7371-447B-AD9B-FD965DA58D78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265126" y="42545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34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7DF240BC-908B-46A0-9656-93F5A34312D5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333" name="PH_Contents__PH_AgendaItem_Duration_L3___147482">
            <a:extLst>
              <a:ext uri="{FF2B5EF4-FFF2-40B4-BE49-F238E27FC236}">
                <a16:creationId xmlns:a16="http://schemas.microsoft.com/office/drawing/2014/main" id="{A85A87CC-2610-4C38-B193-B0464FAAE796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32" name="PH_Contents__PH_AgendaItem_Slot_L3___147482">
            <a:extLst>
              <a:ext uri="{FF2B5EF4-FFF2-40B4-BE49-F238E27FC236}">
                <a16:creationId xmlns:a16="http://schemas.microsoft.com/office/drawing/2014/main" id="{4D2698CD-38ED-4014-94F6-D487344A69D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331" name="PH_Contents__PH_AgendaItem_Owner_L3___147482">
            <a:extLst>
              <a:ext uri="{FF2B5EF4-FFF2-40B4-BE49-F238E27FC236}">
                <a16:creationId xmlns:a16="http://schemas.microsoft.com/office/drawing/2014/main" id="{2AB33606-0687-4A7A-A838-AA687DBF12B6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30" name="PH_Contents__PH_AgendaItem_No_L3___147482">
            <a:extLst>
              <a:ext uri="{FF2B5EF4-FFF2-40B4-BE49-F238E27FC236}">
                <a16:creationId xmlns:a16="http://schemas.microsoft.com/office/drawing/2014/main" id="{1F7BEDED-632E-4F37-83DC-9C73872737EB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45412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9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B58103C4-5150-40C3-AD79-9D6F39F55153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265126" y="37338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8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9C0EB5CF-BAE2-42EF-87EB-4EDB99FE7F03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7" name="PH_Contents__PH_AgendaItem_Duration_L2___895901">
            <a:extLst>
              <a:ext uri="{FF2B5EF4-FFF2-40B4-BE49-F238E27FC236}">
                <a16:creationId xmlns:a16="http://schemas.microsoft.com/office/drawing/2014/main" id="{4CD8B594-158B-4362-93A2-8890837C2532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26" name="PH_Contents__PH_AgendaItem_Slot_L2___895901">
            <a:extLst>
              <a:ext uri="{FF2B5EF4-FFF2-40B4-BE49-F238E27FC236}">
                <a16:creationId xmlns:a16="http://schemas.microsoft.com/office/drawing/2014/main" id="{2F183A34-ED03-4083-BEEA-4FCA2567B0FF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5" name="PH_Contents__PH_AgendaItem_Owner_L2___895901">
            <a:extLst>
              <a:ext uri="{FF2B5EF4-FFF2-40B4-BE49-F238E27FC236}">
                <a16:creationId xmlns:a16="http://schemas.microsoft.com/office/drawing/2014/main" id="{64EB6BFF-14F6-48F6-AC72-6110980EE87F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24" name="PH_Contents__PH_AgendaItem_No_L2___895901">
            <a:extLst>
              <a:ext uri="{FF2B5EF4-FFF2-40B4-BE49-F238E27FC236}">
                <a16:creationId xmlns:a16="http://schemas.microsoft.com/office/drawing/2014/main" id="{7A3F3430-EFA3-4A22-A3AB-3321383F0F6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41287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3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A4EE92C3-194B-47AA-8989-09DC20171966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541210" y="32131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</a:t>
            </a:r>
          </a:p>
        </p:txBody>
      </p:sp>
      <p:sp>
        <p:nvSpPr>
          <p:cNvPr id="322" name="PH_Contents__PH_AgendaItem_Pointer_L2_Current___28447">
            <a:extLst>
              <a:ext uri="{FF2B5EF4-FFF2-40B4-BE49-F238E27FC236}">
                <a16:creationId xmlns:a16="http://schemas.microsoft.com/office/drawing/2014/main" id="{E0F288B0-2B83-42FF-8335-72ED41127205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-197754" y="2717800"/>
            <a:ext cx="1512313" cy="368300"/>
          </a:xfrm>
          <a:prstGeom prst="parallelogram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21" name="PH_Contents__PH_AgendaItem_Page_L2_Current___28447">
            <a:hlinkClick r:id="rId50" action="ppaction://hlinksldjump"/>
            <a:extLst>
              <a:ext uri="{FF2B5EF4-FFF2-40B4-BE49-F238E27FC236}">
                <a16:creationId xmlns:a16="http://schemas.microsoft.com/office/drawing/2014/main" id="{EA1A8ABD-E4F9-4CCA-B7F0-256ED973263E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5"/>
                </a:solidFill>
              </a:rPr>
              <a:t>6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20" name="PH_Contents__PH_AgendaItem_Duration_L2_Current___28447">
            <a:extLst>
              <a:ext uri="{FF2B5EF4-FFF2-40B4-BE49-F238E27FC236}">
                <a16:creationId xmlns:a16="http://schemas.microsoft.com/office/drawing/2014/main" id="{48C132EE-92CC-4342-AADD-F7B59344D6D4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5"/>
                </a:solidFill>
              </a:rPr>
              <a:t>1h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19" name="PH_Contents__PH_AgendaItem_Slot_L2_Current___28447">
            <a:extLst>
              <a:ext uri="{FF2B5EF4-FFF2-40B4-BE49-F238E27FC236}">
                <a16:creationId xmlns:a16="http://schemas.microsoft.com/office/drawing/2014/main" id="{A3517FBC-65F6-4121-8944-9B8AC31B017B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5"/>
                </a:solidFill>
              </a:rPr>
              <a:t>10:00-10:30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18" name="PH_Contents__PH_AgendaItem_Owner_L2_Current___28447">
            <a:extLst>
              <a:ext uri="{FF2B5EF4-FFF2-40B4-BE49-F238E27FC236}">
                <a16:creationId xmlns:a16="http://schemas.microsoft.com/office/drawing/2014/main" id="{B1A63066-8ACF-49BF-9F3F-89648B10D76A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accent5"/>
                </a:solidFill>
              </a:rPr>
              <a:t>John Doe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17" name="PH_Contents__PH_AgendaItem_No_L2_Current___28447">
            <a:extLst>
              <a:ext uri="{FF2B5EF4-FFF2-40B4-BE49-F238E27FC236}">
                <a16:creationId xmlns:a16="http://schemas.microsoft.com/office/drawing/2014/main" id="{A03FA8BF-29D0-4558-ADAB-174FE9772B6A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41289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2.1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6" name="PH_Contents__PH_AgendaItem_Name_L2_Current___28447">
            <a:hlinkClick r:id="rId50" action="ppaction://hlinksldjump"/>
            <a:extLst>
              <a:ext uri="{FF2B5EF4-FFF2-40B4-BE49-F238E27FC236}">
                <a16:creationId xmlns:a16="http://schemas.microsoft.com/office/drawing/2014/main" id="{6478FE9A-8A13-4082-8A74-3DA8481E444B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541210" y="26924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5"/>
                </a:solidFill>
              </a:rPr>
              <a:t>Problem aspect 1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15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38FB276E-BB63-406A-AF6A-A36E1170DD0E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4" name="PH_Contents__PH_AgendaItem_Duration___55656">
            <a:extLst>
              <a:ext uri="{FF2B5EF4-FFF2-40B4-BE49-F238E27FC236}">
                <a16:creationId xmlns:a16="http://schemas.microsoft.com/office/drawing/2014/main" id="{9C3DB7FF-797B-4B4F-835A-BF388489C38E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3" name="PH_Contents__PH_AgendaItem_Slot___55656">
            <a:extLst>
              <a:ext uri="{FF2B5EF4-FFF2-40B4-BE49-F238E27FC236}">
                <a16:creationId xmlns:a16="http://schemas.microsoft.com/office/drawing/2014/main" id="{ED0E2513-7A6C-403F-803E-65058025F625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10:00-11:00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2" name="PH_Contents__PH_AgendaItem_Owner___55656">
            <a:extLst>
              <a:ext uri="{FF2B5EF4-FFF2-40B4-BE49-F238E27FC236}">
                <a16:creationId xmlns:a16="http://schemas.microsoft.com/office/drawing/2014/main" id="{7736CEB2-1C91-43E4-994F-EFAF5A05B5BD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1" name="PH_Contents__PH_AgendaItem_No___55656">
            <a:extLst>
              <a:ext uri="{FF2B5EF4-FFF2-40B4-BE49-F238E27FC236}">
                <a16:creationId xmlns:a16="http://schemas.microsoft.com/office/drawing/2014/main" id="{782920E4-8A29-4AFA-A6A2-3F390B4D7091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21118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0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22E96C56-9CC9-4736-A5B6-8DBC62E5F900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13495" y="21717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9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1CE85337-D921-4298-B31A-0155EE42B8F9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8" name="PH_Contents__PH_AgendaItem_Duration___974178">
            <a:extLst>
              <a:ext uri="{FF2B5EF4-FFF2-40B4-BE49-F238E27FC236}">
                <a16:creationId xmlns:a16="http://schemas.microsoft.com/office/drawing/2014/main" id="{3F424B3A-9CCB-472E-B5A2-CC5019F7209A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7" name="PH_Contents__PH_AgendaItem_Slot___974178">
            <a:extLst>
              <a:ext uri="{FF2B5EF4-FFF2-40B4-BE49-F238E27FC236}">
                <a16:creationId xmlns:a16="http://schemas.microsoft.com/office/drawing/2014/main" id="{2A028C68-8AF3-4EBF-AB84-18BE72FBC557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09:00-10:00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6" name="PH_Contents__PH_AgendaItem_Owner___974178">
            <a:extLst>
              <a:ext uri="{FF2B5EF4-FFF2-40B4-BE49-F238E27FC236}">
                <a16:creationId xmlns:a16="http://schemas.microsoft.com/office/drawing/2014/main" id="{BA75446C-A4A2-460F-9E52-73C41FE439DA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5" name="PH_Contents__PH_AgendaItem_No___974178">
            <a:extLst>
              <a:ext uri="{FF2B5EF4-FFF2-40B4-BE49-F238E27FC236}">
                <a16:creationId xmlns:a16="http://schemas.microsoft.com/office/drawing/2014/main" id="{7A2A1B8C-DBEA-4DA1-85E6-A1978A1B1D0A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21118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4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32399367-0E94-462F-87E4-9BDCEF4885E0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13495" y="16510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A2C76E-02E1-4741-B8C8-2343C1E8F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096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8959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E245F32E-40B6-4030-9738-B8776B390D1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5" name="PH_Contents__PH_AgendaItem_Duration___623558">
            <a:extLst>
              <a:ext uri="{FF2B5EF4-FFF2-40B4-BE49-F238E27FC236}">
                <a16:creationId xmlns:a16="http://schemas.microsoft.com/office/drawing/2014/main" id="{FD8090F3-F47B-41AC-A02F-8C48151981E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4" name="PH_Contents__PH_AgendaItem_Slot___623558">
            <a:extLst>
              <a:ext uri="{FF2B5EF4-FFF2-40B4-BE49-F238E27FC236}">
                <a16:creationId xmlns:a16="http://schemas.microsoft.com/office/drawing/2014/main" id="{6295B0B3-2FC6-4F08-8DE0-C896A51AA78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3" name="PH_Contents__PH_AgendaItem_Owner___623558">
            <a:extLst>
              <a:ext uri="{FF2B5EF4-FFF2-40B4-BE49-F238E27FC236}">
                <a16:creationId xmlns:a16="http://schemas.microsoft.com/office/drawing/2014/main" id="{4C682F3C-773E-4D5D-B389-D1E34C687C1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Jane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2" name="PH_Contents__PH_AgendaItem_No___623558">
            <a:extLst>
              <a:ext uri="{FF2B5EF4-FFF2-40B4-BE49-F238E27FC236}">
                <a16:creationId xmlns:a16="http://schemas.microsoft.com/office/drawing/2014/main" id="{699B3E24-6AF2-4775-A792-7BAD7C113D5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1118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1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8458F08B-ABE9-4E5B-A545-0FEE0565C9A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13495" y="47752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0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63CBE634-BD78-47AD-A2E8-F951EE1D129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339" name="PH_Contents__PH_AgendaItem_Duration_L3___944331">
            <a:extLst>
              <a:ext uri="{FF2B5EF4-FFF2-40B4-BE49-F238E27FC236}">
                <a16:creationId xmlns:a16="http://schemas.microsoft.com/office/drawing/2014/main" id="{3CADF544-51A5-4602-8C7A-2F8357AE79B5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38" name="PH_Contents__PH_AgendaItem_Slot_L3___944331">
            <a:extLst>
              <a:ext uri="{FF2B5EF4-FFF2-40B4-BE49-F238E27FC236}">
                <a16:creationId xmlns:a16="http://schemas.microsoft.com/office/drawing/2014/main" id="{9A56E097-9AF1-4FB9-870F-B4DA6F69AFE2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337" name="PH_Contents__PH_AgendaItem_Owner_L3___944331">
            <a:extLst>
              <a:ext uri="{FF2B5EF4-FFF2-40B4-BE49-F238E27FC236}">
                <a16:creationId xmlns:a16="http://schemas.microsoft.com/office/drawing/2014/main" id="{8F161F3E-5DC2-433C-AA66-CB8E6B98A5DA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36" name="PH_Contents__PH_AgendaItem_No_L3___944331">
            <a:extLst>
              <a:ext uri="{FF2B5EF4-FFF2-40B4-BE49-F238E27FC236}">
                <a16:creationId xmlns:a16="http://schemas.microsoft.com/office/drawing/2014/main" id="{0E412CA7-0E39-4A7D-A476-E51070D7E023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45412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35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D60B1D5F-B436-4E43-9A31-9832DB0D5D55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265126" y="42545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34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E9F79F05-71A2-48CE-A2D5-27F21D114E61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333" name="PH_Contents__PH_AgendaItem_Duration_L3___147482">
            <a:extLst>
              <a:ext uri="{FF2B5EF4-FFF2-40B4-BE49-F238E27FC236}">
                <a16:creationId xmlns:a16="http://schemas.microsoft.com/office/drawing/2014/main" id="{38967BB7-9F09-4E80-8B82-0E1E9E67EC26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32" name="PH_Contents__PH_AgendaItem_Slot_L3___147482">
            <a:extLst>
              <a:ext uri="{FF2B5EF4-FFF2-40B4-BE49-F238E27FC236}">
                <a16:creationId xmlns:a16="http://schemas.microsoft.com/office/drawing/2014/main" id="{461E6D7C-962D-401C-A5F1-C6DF9F9C6129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331" name="PH_Contents__PH_AgendaItem_Owner_L3___147482">
            <a:extLst>
              <a:ext uri="{FF2B5EF4-FFF2-40B4-BE49-F238E27FC236}">
                <a16:creationId xmlns:a16="http://schemas.microsoft.com/office/drawing/2014/main" id="{CBE23828-9D19-4F27-A562-A645B6947784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30" name="PH_Contents__PH_AgendaItem_No_L3___147482">
            <a:extLst>
              <a:ext uri="{FF2B5EF4-FFF2-40B4-BE49-F238E27FC236}">
                <a16:creationId xmlns:a16="http://schemas.microsoft.com/office/drawing/2014/main" id="{35A26E82-5EC7-42B0-A9B1-3CBB554F8CD5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45412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9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8A6F536C-CE5F-44E6-9D02-C6789779D6A0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265126" y="37338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8" name="PH_Contents__PH_AgendaItem_Pointer_L2_Current___895901">
            <a:extLst>
              <a:ext uri="{FF2B5EF4-FFF2-40B4-BE49-F238E27FC236}">
                <a16:creationId xmlns:a16="http://schemas.microsoft.com/office/drawing/2014/main" id="{9AFF7184-EAB6-4B0C-8C47-BE73CDF26994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-197754" y="3238500"/>
            <a:ext cx="1512313" cy="368300"/>
          </a:xfrm>
          <a:prstGeom prst="parallelogram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27" name="PH_Contents__PH_AgendaItem_Page_L2_Current___895901">
            <a:hlinkClick r:id="rId49" action="ppaction://hlinksldjump"/>
            <a:extLst>
              <a:ext uri="{FF2B5EF4-FFF2-40B4-BE49-F238E27FC236}">
                <a16:creationId xmlns:a16="http://schemas.microsoft.com/office/drawing/2014/main" id="{DFF7DC60-675A-4A07-8BC0-CB80FC776E7E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5"/>
                </a:solidFill>
              </a:rPr>
              <a:t>7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26" name="PH_Contents__PH_AgendaItem_Duration_L2_Current___895901">
            <a:extLst>
              <a:ext uri="{FF2B5EF4-FFF2-40B4-BE49-F238E27FC236}">
                <a16:creationId xmlns:a16="http://schemas.microsoft.com/office/drawing/2014/main" id="{9F5ECB0D-41D5-40A4-A6DC-03B21A6F83F7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5"/>
                </a:solidFill>
              </a:rPr>
              <a:t>1h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25" name="PH_Contents__PH_AgendaItem_Slot_L2_Current___895901">
            <a:extLst>
              <a:ext uri="{FF2B5EF4-FFF2-40B4-BE49-F238E27FC236}">
                <a16:creationId xmlns:a16="http://schemas.microsoft.com/office/drawing/2014/main" id="{1C9A0724-9F8F-4E85-A644-D550DBCEE939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5"/>
                </a:solidFill>
              </a:rPr>
              <a:t>10:00-10:30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24" name="PH_Contents__PH_AgendaItem_Owner_L2_Current___895901">
            <a:extLst>
              <a:ext uri="{FF2B5EF4-FFF2-40B4-BE49-F238E27FC236}">
                <a16:creationId xmlns:a16="http://schemas.microsoft.com/office/drawing/2014/main" id="{8F0958DE-E185-4964-9C3A-B08F8ED8A81D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accent5"/>
                </a:solidFill>
              </a:rPr>
              <a:t>John Doe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23" name="PH_Contents__PH_AgendaItem_No_L2_Current___895901">
            <a:extLst>
              <a:ext uri="{FF2B5EF4-FFF2-40B4-BE49-F238E27FC236}">
                <a16:creationId xmlns:a16="http://schemas.microsoft.com/office/drawing/2014/main" id="{7B8AE1F2-4032-44C3-B0AF-E79006065EA8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841289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2.2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2" name="PH_Contents__PH_AgendaItem_Name_L2_Current___895901">
            <a:hlinkClick r:id="rId49" action="ppaction://hlinksldjump"/>
            <a:extLst>
              <a:ext uri="{FF2B5EF4-FFF2-40B4-BE49-F238E27FC236}">
                <a16:creationId xmlns:a16="http://schemas.microsoft.com/office/drawing/2014/main" id="{E3231025-E1B7-4197-BC4A-E0633970BA4C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541210" y="32131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5"/>
                </a:solidFill>
              </a:rPr>
              <a:t>Problem aspect 2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21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19FE4A31-67CB-45F1-A55B-F55293417477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0" name="PH_Contents__PH_AgendaItem_Duration_L2___28447">
            <a:extLst>
              <a:ext uri="{FF2B5EF4-FFF2-40B4-BE49-F238E27FC236}">
                <a16:creationId xmlns:a16="http://schemas.microsoft.com/office/drawing/2014/main" id="{B7BF4508-7833-4D5C-946E-F8421AA68300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19" name="PH_Contents__PH_AgendaItem_Slot_L2___28447">
            <a:extLst>
              <a:ext uri="{FF2B5EF4-FFF2-40B4-BE49-F238E27FC236}">
                <a16:creationId xmlns:a16="http://schemas.microsoft.com/office/drawing/2014/main" id="{1C4B35E2-D1C0-4941-8AD0-301D1D7C6FCB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8" name="PH_Contents__PH_AgendaItem_Owner_L2___28447">
            <a:extLst>
              <a:ext uri="{FF2B5EF4-FFF2-40B4-BE49-F238E27FC236}">
                <a16:creationId xmlns:a16="http://schemas.microsoft.com/office/drawing/2014/main" id="{5941B5A2-B885-46E9-8310-F024EF4625F2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17" name="PH_Contents__PH_AgendaItem_No_L2___28447">
            <a:extLst>
              <a:ext uri="{FF2B5EF4-FFF2-40B4-BE49-F238E27FC236}">
                <a16:creationId xmlns:a16="http://schemas.microsoft.com/office/drawing/2014/main" id="{1B6F5F9F-A012-4A4E-BB10-362508E0607B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41287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6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5A861822-3A97-4974-B36D-3062C4232698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541210" y="26924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1</a:t>
            </a:r>
          </a:p>
        </p:txBody>
      </p:sp>
      <p:sp>
        <p:nvSpPr>
          <p:cNvPr id="315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22B86CC5-71AB-45AB-BC9E-0E6BEA29DED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4" name="PH_Contents__PH_AgendaItem_Duration___55656">
            <a:extLst>
              <a:ext uri="{FF2B5EF4-FFF2-40B4-BE49-F238E27FC236}">
                <a16:creationId xmlns:a16="http://schemas.microsoft.com/office/drawing/2014/main" id="{A83F337C-C279-42A1-A47E-3C6A9C30CC10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3" name="PH_Contents__PH_AgendaItem_Slot___55656">
            <a:extLst>
              <a:ext uri="{FF2B5EF4-FFF2-40B4-BE49-F238E27FC236}">
                <a16:creationId xmlns:a16="http://schemas.microsoft.com/office/drawing/2014/main" id="{87CB0872-148D-4CBA-B47E-23ECEAFEA99A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10:00-11:00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2" name="PH_Contents__PH_AgendaItem_Owner___55656">
            <a:extLst>
              <a:ext uri="{FF2B5EF4-FFF2-40B4-BE49-F238E27FC236}">
                <a16:creationId xmlns:a16="http://schemas.microsoft.com/office/drawing/2014/main" id="{C3497FF1-07E1-4F11-A4E2-859A8CD61B7A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1" name="PH_Contents__PH_AgendaItem_No___55656">
            <a:extLst>
              <a:ext uri="{FF2B5EF4-FFF2-40B4-BE49-F238E27FC236}">
                <a16:creationId xmlns:a16="http://schemas.microsoft.com/office/drawing/2014/main" id="{65FE7B6A-B676-41A3-B7FD-B6B5A74F0DD6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21118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0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B4ACE7BB-3BFE-4053-8266-86F271CCA65A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13495" y="21717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9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4D5DD29D-34F7-4116-A6B3-D572FA1EC7B8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8" name="PH_Contents__PH_AgendaItem_Duration___974178">
            <a:extLst>
              <a:ext uri="{FF2B5EF4-FFF2-40B4-BE49-F238E27FC236}">
                <a16:creationId xmlns:a16="http://schemas.microsoft.com/office/drawing/2014/main" id="{6EB9B514-CA51-46EB-9039-EC6787C749D4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7" name="PH_Contents__PH_AgendaItem_Slot___974178">
            <a:extLst>
              <a:ext uri="{FF2B5EF4-FFF2-40B4-BE49-F238E27FC236}">
                <a16:creationId xmlns:a16="http://schemas.microsoft.com/office/drawing/2014/main" id="{BAD42C3A-11F4-447F-9A39-F90C15A3FF03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09:00-10:00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6" name="PH_Contents__PH_AgendaItem_Owner___974178">
            <a:extLst>
              <a:ext uri="{FF2B5EF4-FFF2-40B4-BE49-F238E27FC236}">
                <a16:creationId xmlns:a16="http://schemas.microsoft.com/office/drawing/2014/main" id="{24343C27-7F41-45F1-B48D-80700C2E90B0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5" name="PH_Contents__PH_AgendaItem_No___974178">
            <a:extLst>
              <a:ext uri="{FF2B5EF4-FFF2-40B4-BE49-F238E27FC236}">
                <a16:creationId xmlns:a16="http://schemas.microsoft.com/office/drawing/2014/main" id="{AA729168-7E7F-4FCB-951F-32C562F830DA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21118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4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D9C18A85-F0CC-4F12-B043-08D952DFBC57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13495" y="16510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769E4E-7665-4B3D-8199-743AF0A42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478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1474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3CEDFACF-498E-4CDF-9568-CF9CDDAE7D9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5" name="PH_Contents__PH_AgendaItem_Duration___623558">
            <a:extLst>
              <a:ext uri="{FF2B5EF4-FFF2-40B4-BE49-F238E27FC236}">
                <a16:creationId xmlns:a16="http://schemas.microsoft.com/office/drawing/2014/main" id="{1488FE57-2AC4-41A3-934D-7F078A6DCD7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4" name="PH_Contents__PH_AgendaItem_Slot___623558">
            <a:extLst>
              <a:ext uri="{FF2B5EF4-FFF2-40B4-BE49-F238E27FC236}">
                <a16:creationId xmlns:a16="http://schemas.microsoft.com/office/drawing/2014/main" id="{50EDE8F3-541F-4E9E-A71B-8CBCF2D82AB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3" name="PH_Contents__PH_AgendaItem_Owner___623558">
            <a:extLst>
              <a:ext uri="{FF2B5EF4-FFF2-40B4-BE49-F238E27FC236}">
                <a16:creationId xmlns:a16="http://schemas.microsoft.com/office/drawing/2014/main" id="{1CE0D451-1C49-4479-9027-38C850112D0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Jane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2" name="PH_Contents__PH_AgendaItem_No___623558">
            <a:extLst>
              <a:ext uri="{FF2B5EF4-FFF2-40B4-BE49-F238E27FC236}">
                <a16:creationId xmlns:a16="http://schemas.microsoft.com/office/drawing/2014/main" id="{BDE9AA71-78FC-40E1-A523-E32D8A1F986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1118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1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A2502158-375E-4ED6-8830-E7540636708D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13495" y="47752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0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27C68DEE-76AA-479C-8603-15758CAD464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339" name="PH_Contents__PH_AgendaItem_Duration_L3___944331">
            <a:extLst>
              <a:ext uri="{FF2B5EF4-FFF2-40B4-BE49-F238E27FC236}">
                <a16:creationId xmlns:a16="http://schemas.microsoft.com/office/drawing/2014/main" id="{B0B2E28E-5F4D-4CA9-B2CF-67A58D0E99CA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38" name="PH_Contents__PH_AgendaItem_Slot_L3___944331">
            <a:extLst>
              <a:ext uri="{FF2B5EF4-FFF2-40B4-BE49-F238E27FC236}">
                <a16:creationId xmlns:a16="http://schemas.microsoft.com/office/drawing/2014/main" id="{0EEDCE7D-FD6F-4A48-9D45-645F5EAAF17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337" name="PH_Contents__PH_AgendaItem_Owner_L3___944331">
            <a:extLst>
              <a:ext uri="{FF2B5EF4-FFF2-40B4-BE49-F238E27FC236}">
                <a16:creationId xmlns:a16="http://schemas.microsoft.com/office/drawing/2014/main" id="{71034AB6-6750-4B4F-8A46-72B8ABD76125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36" name="PH_Contents__PH_AgendaItem_No_L3___944331">
            <a:extLst>
              <a:ext uri="{FF2B5EF4-FFF2-40B4-BE49-F238E27FC236}">
                <a16:creationId xmlns:a16="http://schemas.microsoft.com/office/drawing/2014/main" id="{E5BEC12E-B486-4A97-BFB4-FCDFF751D44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45412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35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1C399ACA-F231-4697-AECE-474EB6890918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265126" y="42545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34" name="PH_Contents__PH_AgendaItem_Pointer_L3_Current___147482">
            <a:extLst>
              <a:ext uri="{FF2B5EF4-FFF2-40B4-BE49-F238E27FC236}">
                <a16:creationId xmlns:a16="http://schemas.microsoft.com/office/drawing/2014/main" id="{08C7DD36-528A-4583-83C7-402A3E72D115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-197753" y="3759200"/>
            <a:ext cx="2132472" cy="368300"/>
          </a:xfrm>
          <a:prstGeom prst="parallelogram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33" name="PH_Contents__PH_AgendaItem_Page_L3_Current___147482">
            <a:hlinkClick r:id="rId48" action="ppaction://hlinksldjump"/>
            <a:extLst>
              <a:ext uri="{FF2B5EF4-FFF2-40B4-BE49-F238E27FC236}">
                <a16:creationId xmlns:a16="http://schemas.microsoft.com/office/drawing/2014/main" id="{D6DA7301-6C96-4E6D-9072-EF93E9E03C2F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8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2" name="PH_Contents__PH_AgendaItem_Duration_L3_Current___147482">
            <a:extLst>
              <a:ext uri="{FF2B5EF4-FFF2-40B4-BE49-F238E27FC236}">
                <a16:creationId xmlns:a16="http://schemas.microsoft.com/office/drawing/2014/main" id="{CF9AB5CB-17E8-4A78-9C94-DF66D0739E6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1h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1" name="PH_Contents__PH_AgendaItem_Slot_L3_Current___147482">
            <a:extLst>
              <a:ext uri="{FF2B5EF4-FFF2-40B4-BE49-F238E27FC236}">
                <a16:creationId xmlns:a16="http://schemas.microsoft.com/office/drawing/2014/main" id="{7AB5498C-5445-4272-8E55-E33E761E96C3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10:00-10:30</a:t>
            </a:r>
          </a:p>
        </p:txBody>
      </p:sp>
      <p:sp>
        <p:nvSpPr>
          <p:cNvPr id="330" name="PH_Contents__PH_AgendaItem_Owner_L3_Current___147482">
            <a:extLst>
              <a:ext uri="{FF2B5EF4-FFF2-40B4-BE49-F238E27FC236}">
                <a16:creationId xmlns:a16="http://schemas.microsoft.com/office/drawing/2014/main" id="{B1220D65-088F-4C12-83CC-1A3CBE70A358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accent2"/>
                </a:solidFill>
              </a:rPr>
              <a:t>John Doe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9" name="PH_Contents__PH_AgendaItem_No_L3_Current___147482">
            <a:extLst>
              <a:ext uri="{FF2B5EF4-FFF2-40B4-BE49-F238E27FC236}">
                <a16:creationId xmlns:a16="http://schemas.microsoft.com/office/drawing/2014/main" id="{7AAE45BB-2874-4A1B-8DAB-988E726063E8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45412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2.2.1</a:t>
            </a:r>
          </a:p>
        </p:txBody>
      </p:sp>
      <p:sp>
        <p:nvSpPr>
          <p:cNvPr id="328" name="PH_Contents__PH_AgendaItem_Name_L3_Current___147482">
            <a:hlinkClick r:id="rId48" action="ppaction://hlinksldjump"/>
            <a:extLst>
              <a:ext uri="{FF2B5EF4-FFF2-40B4-BE49-F238E27FC236}">
                <a16:creationId xmlns:a16="http://schemas.microsoft.com/office/drawing/2014/main" id="{7B35A9EC-56BA-47BF-87F3-CE2454CB8636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265126" y="37338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2"/>
                </a:solidFill>
              </a:rPr>
              <a:t>Problem aspect 2.1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7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0664ADF8-ABD2-4886-B04C-A9E675237783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6" name="PH_Contents__PH_AgendaItem_Duration_L2___895901">
            <a:extLst>
              <a:ext uri="{FF2B5EF4-FFF2-40B4-BE49-F238E27FC236}">
                <a16:creationId xmlns:a16="http://schemas.microsoft.com/office/drawing/2014/main" id="{2A27BCF5-F7FB-46A7-9E3A-6A1233FA2B08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25" name="PH_Contents__PH_AgendaItem_Slot_L2___895901">
            <a:extLst>
              <a:ext uri="{FF2B5EF4-FFF2-40B4-BE49-F238E27FC236}">
                <a16:creationId xmlns:a16="http://schemas.microsoft.com/office/drawing/2014/main" id="{A1F7348F-52F2-41C2-B167-87EE7A0BB305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4" name="PH_Contents__PH_AgendaItem_Owner_L2___895901">
            <a:extLst>
              <a:ext uri="{FF2B5EF4-FFF2-40B4-BE49-F238E27FC236}">
                <a16:creationId xmlns:a16="http://schemas.microsoft.com/office/drawing/2014/main" id="{D9328C73-74B3-4730-93E0-558582E70D10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23" name="PH_Contents__PH_AgendaItem_No_L2___895901">
            <a:extLst>
              <a:ext uri="{FF2B5EF4-FFF2-40B4-BE49-F238E27FC236}">
                <a16:creationId xmlns:a16="http://schemas.microsoft.com/office/drawing/2014/main" id="{37F778DA-2FFA-4CB2-B253-51DC0651CDD4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841287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2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31CC3A9D-C956-4EEA-8C1E-9A6887AFD62F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541210" y="32131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</a:t>
            </a:r>
          </a:p>
        </p:txBody>
      </p:sp>
      <p:sp>
        <p:nvSpPr>
          <p:cNvPr id="321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91BA4808-40AC-4DCD-A40B-42A60BCF489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0" name="PH_Contents__PH_AgendaItem_Duration_L2___28447">
            <a:extLst>
              <a:ext uri="{FF2B5EF4-FFF2-40B4-BE49-F238E27FC236}">
                <a16:creationId xmlns:a16="http://schemas.microsoft.com/office/drawing/2014/main" id="{49B1DCE5-3181-4DDC-9E35-068C6397126C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19" name="PH_Contents__PH_AgendaItem_Slot_L2___28447">
            <a:extLst>
              <a:ext uri="{FF2B5EF4-FFF2-40B4-BE49-F238E27FC236}">
                <a16:creationId xmlns:a16="http://schemas.microsoft.com/office/drawing/2014/main" id="{16F9B656-B357-4863-9B89-26ED7024A3B0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8" name="PH_Contents__PH_AgendaItem_Owner_L2___28447">
            <a:extLst>
              <a:ext uri="{FF2B5EF4-FFF2-40B4-BE49-F238E27FC236}">
                <a16:creationId xmlns:a16="http://schemas.microsoft.com/office/drawing/2014/main" id="{ED6E5ED4-8515-46F4-90B7-BBCE0EE3D97B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17" name="PH_Contents__PH_AgendaItem_No_L2___28447">
            <a:extLst>
              <a:ext uri="{FF2B5EF4-FFF2-40B4-BE49-F238E27FC236}">
                <a16:creationId xmlns:a16="http://schemas.microsoft.com/office/drawing/2014/main" id="{36EEC689-C052-4CAE-AA88-13C99D1C3F2E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41287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6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4884AB82-9FA8-4EBD-871D-325616431444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541210" y="26924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1</a:t>
            </a:r>
          </a:p>
        </p:txBody>
      </p:sp>
      <p:sp>
        <p:nvSpPr>
          <p:cNvPr id="315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277FFAA8-8FC8-45DA-BF3D-7C213C8ABF33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4" name="PH_Contents__PH_AgendaItem_Duration___55656">
            <a:extLst>
              <a:ext uri="{FF2B5EF4-FFF2-40B4-BE49-F238E27FC236}">
                <a16:creationId xmlns:a16="http://schemas.microsoft.com/office/drawing/2014/main" id="{CE9EA1C0-499A-4BD2-B5F4-C4E9818B3866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3" name="PH_Contents__PH_AgendaItem_Slot___55656">
            <a:extLst>
              <a:ext uri="{FF2B5EF4-FFF2-40B4-BE49-F238E27FC236}">
                <a16:creationId xmlns:a16="http://schemas.microsoft.com/office/drawing/2014/main" id="{87713CCB-A6BD-410D-A628-EC8D9AFC4346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10:00-11:00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2" name="PH_Contents__PH_AgendaItem_Owner___55656">
            <a:extLst>
              <a:ext uri="{FF2B5EF4-FFF2-40B4-BE49-F238E27FC236}">
                <a16:creationId xmlns:a16="http://schemas.microsoft.com/office/drawing/2014/main" id="{A8EB7738-178D-4D95-8446-77C29071DF47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1" name="PH_Contents__PH_AgendaItem_No___55656">
            <a:extLst>
              <a:ext uri="{FF2B5EF4-FFF2-40B4-BE49-F238E27FC236}">
                <a16:creationId xmlns:a16="http://schemas.microsoft.com/office/drawing/2014/main" id="{45D44679-2510-4E40-B462-B14100EF62B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21118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0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D93AEB7D-AA5F-472A-BA5C-B0072007D51D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13495" y="21717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9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0BF32483-8C1E-4604-9614-01C1974D48AF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8" name="PH_Contents__PH_AgendaItem_Duration___974178">
            <a:extLst>
              <a:ext uri="{FF2B5EF4-FFF2-40B4-BE49-F238E27FC236}">
                <a16:creationId xmlns:a16="http://schemas.microsoft.com/office/drawing/2014/main" id="{4A2167FC-AFC6-478B-96BA-4E46676E1D05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7" name="PH_Contents__PH_AgendaItem_Slot___974178">
            <a:extLst>
              <a:ext uri="{FF2B5EF4-FFF2-40B4-BE49-F238E27FC236}">
                <a16:creationId xmlns:a16="http://schemas.microsoft.com/office/drawing/2014/main" id="{5B60B2B9-DA6D-4A66-95DF-CE9F91667819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09:00-10:00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6" name="PH_Contents__PH_AgendaItem_Owner___974178">
            <a:extLst>
              <a:ext uri="{FF2B5EF4-FFF2-40B4-BE49-F238E27FC236}">
                <a16:creationId xmlns:a16="http://schemas.microsoft.com/office/drawing/2014/main" id="{FC88E80F-9957-4524-A643-5F865F8037E0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5" name="PH_Contents__PH_AgendaItem_No___974178">
            <a:extLst>
              <a:ext uri="{FF2B5EF4-FFF2-40B4-BE49-F238E27FC236}">
                <a16:creationId xmlns:a16="http://schemas.microsoft.com/office/drawing/2014/main" id="{EC881390-AE65-4795-998F-6AE9DB7EAD72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21118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4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9818E0F6-4BAD-418C-B6FE-0DAD1CB3B9AA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13495" y="16510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DD2022-D25C-4012-A840-C79DA569A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1409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9443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452C3094-EE7C-4412-86A2-881CB0DC05C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181524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5" name="PH_Contents__PH_AgendaItem_Duration___623558">
            <a:extLst>
              <a:ext uri="{FF2B5EF4-FFF2-40B4-BE49-F238E27FC236}">
                <a16:creationId xmlns:a16="http://schemas.microsoft.com/office/drawing/2014/main" id="{9F021204-8381-4994-AC5F-3E84A33FB8C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437668" y="47752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4" name="PH_Contents__PH_AgendaItem_Slot___623558">
            <a:extLst>
              <a:ext uri="{FF2B5EF4-FFF2-40B4-BE49-F238E27FC236}">
                <a16:creationId xmlns:a16="http://schemas.microsoft.com/office/drawing/2014/main" id="{8B9E0F30-0BC6-41AE-B7D4-A2EC4056E52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19923" y="47752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3" name="PH_Contents__PH_AgendaItem_Owner___623558">
            <a:extLst>
              <a:ext uri="{FF2B5EF4-FFF2-40B4-BE49-F238E27FC236}">
                <a16:creationId xmlns:a16="http://schemas.microsoft.com/office/drawing/2014/main" id="{B9F8A5A0-AB52-4A94-B763-EA532040F83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062769" y="47752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Jane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2" name="PH_Contents__PH_AgendaItem_No___623558">
            <a:extLst>
              <a:ext uri="{FF2B5EF4-FFF2-40B4-BE49-F238E27FC236}">
                <a16:creationId xmlns:a16="http://schemas.microsoft.com/office/drawing/2014/main" id="{E3B2105F-C2DB-4186-9C75-CF0A2D6BC8B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211185" y="47752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1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22A4140F-3654-4D60-959C-C3E44616946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13495" y="47752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0" name="PH_Contents__PH_AgendaItem_Pointer_L3_Current___944331">
            <a:extLst>
              <a:ext uri="{FF2B5EF4-FFF2-40B4-BE49-F238E27FC236}">
                <a16:creationId xmlns:a16="http://schemas.microsoft.com/office/drawing/2014/main" id="{A66952DA-1C87-45DF-A0CE-F65AB996299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-197753" y="4279900"/>
            <a:ext cx="2132472" cy="368300"/>
          </a:xfrm>
          <a:prstGeom prst="parallelogram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39" name="PH_Contents__PH_AgendaItem_Page_L3_Current___944331">
            <a:hlinkClick r:id="rId47" action="ppaction://hlinksldjump"/>
            <a:extLst>
              <a:ext uri="{FF2B5EF4-FFF2-40B4-BE49-F238E27FC236}">
                <a16:creationId xmlns:a16="http://schemas.microsoft.com/office/drawing/2014/main" id="{06BB2264-6325-4C66-B1B9-C181594D8E2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181524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9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8" name="PH_Contents__PH_AgendaItem_Duration_L3_Current___944331">
            <a:extLst>
              <a:ext uri="{FF2B5EF4-FFF2-40B4-BE49-F238E27FC236}">
                <a16:creationId xmlns:a16="http://schemas.microsoft.com/office/drawing/2014/main" id="{C2A72171-B472-4C5F-896B-1133DC7549D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7437668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1h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7" name="PH_Contents__PH_AgendaItem_Slot_L3_Current___944331">
            <a:extLst>
              <a:ext uri="{FF2B5EF4-FFF2-40B4-BE49-F238E27FC236}">
                <a16:creationId xmlns:a16="http://schemas.microsoft.com/office/drawing/2014/main" id="{AE5DC051-270D-4855-BDF5-198E837BE80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219923" y="42545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10:00-10:30</a:t>
            </a:r>
          </a:p>
        </p:txBody>
      </p:sp>
      <p:sp>
        <p:nvSpPr>
          <p:cNvPr id="336" name="PH_Contents__PH_AgendaItem_Owner_L3_Current___944331">
            <a:extLst>
              <a:ext uri="{FF2B5EF4-FFF2-40B4-BE49-F238E27FC236}">
                <a16:creationId xmlns:a16="http://schemas.microsoft.com/office/drawing/2014/main" id="{AE6AC98F-596C-4A13-A13D-32FD8B0DCB99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5062769" y="42545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accent2"/>
                </a:solidFill>
              </a:rPr>
              <a:t>John Doe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5" name="PH_Contents__PH_AgendaItem_No_L3_Current___944331">
            <a:extLst>
              <a:ext uri="{FF2B5EF4-FFF2-40B4-BE49-F238E27FC236}">
                <a16:creationId xmlns:a16="http://schemas.microsoft.com/office/drawing/2014/main" id="{0D5F38F8-C0C1-41E0-BB9F-79128BDC3CB5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454126" y="42545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2.2.2</a:t>
            </a:r>
          </a:p>
        </p:txBody>
      </p:sp>
      <p:sp>
        <p:nvSpPr>
          <p:cNvPr id="334" name="PH_Contents__PH_AgendaItem_Name_L3_Current___944331">
            <a:hlinkClick r:id="rId47" action="ppaction://hlinksldjump"/>
            <a:extLst>
              <a:ext uri="{FF2B5EF4-FFF2-40B4-BE49-F238E27FC236}">
                <a16:creationId xmlns:a16="http://schemas.microsoft.com/office/drawing/2014/main" id="{4CE47F19-AF81-48C6-82AD-36CE797F8675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265126" y="42545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accent2"/>
                </a:solidFill>
              </a:rPr>
              <a:t>Problem aspect 2.2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33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4111287F-C5A5-4F95-BDF0-89973E2AFA2A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181524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332" name="PH_Contents__PH_AgendaItem_Duration_L3___147482">
            <a:extLst>
              <a:ext uri="{FF2B5EF4-FFF2-40B4-BE49-F238E27FC236}">
                <a16:creationId xmlns:a16="http://schemas.microsoft.com/office/drawing/2014/main" id="{B5809F12-B023-4DA5-AACA-7A31EAAF860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437668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31" name="PH_Contents__PH_AgendaItem_Slot_L3___147482">
            <a:extLst>
              <a:ext uri="{FF2B5EF4-FFF2-40B4-BE49-F238E27FC236}">
                <a16:creationId xmlns:a16="http://schemas.microsoft.com/office/drawing/2014/main" id="{1B3596F0-DE93-454F-9F3A-CCABB71FFBEF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219923" y="37338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</a:p>
        </p:txBody>
      </p:sp>
      <p:sp>
        <p:nvSpPr>
          <p:cNvPr id="330" name="PH_Contents__PH_AgendaItem_Owner_L3___147482">
            <a:extLst>
              <a:ext uri="{FF2B5EF4-FFF2-40B4-BE49-F238E27FC236}">
                <a16:creationId xmlns:a16="http://schemas.microsoft.com/office/drawing/2014/main" id="{192AABC8-403A-4FDA-85A7-2D18B0CD7317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5062769" y="37338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29" name="PH_Contents__PH_AgendaItem_No_L3___147482">
            <a:extLst>
              <a:ext uri="{FF2B5EF4-FFF2-40B4-BE49-F238E27FC236}">
                <a16:creationId xmlns:a16="http://schemas.microsoft.com/office/drawing/2014/main" id="{2B96D994-5117-4FA5-97C4-7E7C715772E2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454126" y="37338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8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1F4A7D30-7C6E-45AC-903B-40376114BC3C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265126" y="3733800"/>
            <a:ext cx="2684245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7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F5D0BEC5-F1B4-4320-898E-6E88B58534AD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181524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6" name="PH_Contents__PH_AgendaItem_Duration_L2___895901">
            <a:extLst>
              <a:ext uri="{FF2B5EF4-FFF2-40B4-BE49-F238E27FC236}">
                <a16:creationId xmlns:a16="http://schemas.microsoft.com/office/drawing/2014/main" id="{45154F1F-F668-407F-8B28-D08D92496A82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7437668" y="32131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25" name="PH_Contents__PH_AgendaItem_Slot_L2___895901">
            <a:extLst>
              <a:ext uri="{FF2B5EF4-FFF2-40B4-BE49-F238E27FC236}">
                <a16:creationId xmlns:a16="http://schemas.microsoft.com/office/drawing/2014/main" id="{DEE249F0-3733-4712-8107-85225D68A2E5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219923" y="32131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4" name="PH_Contents__PH_AgendaItem_Owner_L2___895901">
            <a:extLst>
              <a:ext uri="{FF2B5EF4-FFF2-40B4-BE49-F238E27FC236}">
                <a16:creationId xmlns:a16="http://schemas.microsoft.com/office/drawing/2014/main" id="{3A3FC1A0-AE19-483D-BA60-64AC89E46CFB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062769" y="32131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23" name="PH_Contents__PH_AgendaItem_No_L2___895901">
            <a:extLst>
              <a:ext uri="{FF2B5EF4-FFF2-40B4-BE49-F238E27FC236}">
                <a16:creationId xmlns:a16="http://schemas.microsoft.com/office/drawing/2014/main" id="{BDCC700D-50AB-4DF0-88B3-6FCBAB0D3F4E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841287" y="32131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2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890266EC-B435-42EE-B08E-A49147A8BD34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541210" y="32131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2</a:t>
            </a:r>
          </a:p>
        </p:txBody>
      </p:sp>
      <p:sp>
        <p:nvSpPr>
          <p:cNvPr id="321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95044217-7A6C-4E30-89A5-DBD1C750D32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181524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0" name="PH_Contents__PH_AgendaItem_Duration_L2___28447">
            <a:extLst>
              <a:ext uri="{FF2B5EF4-FFF2-40B4-BE49-F238E27FC236}">
                <a16:creationId xmlns:a16="http://schemas.microsoft.com/office/drawing/2014/main" id="{CA78F180-3EF8-485A-A9FD-EB2CAA4A031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437668" y="26924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</a:p>
        </p:txBody>
      </p:sp>
      <p:sp>
        <p:nvSpPr>
          <p:cNvPr id="319" name="PH_Contents__PH_AgendaItem_Slot_L2___28447">
            <a:extLst>
              <a:ext uri="{FF2B5EF4-FFF2-40B4-BE49-F238E27FC236}">
                <a16:creationId xmlns:a16="http://schemas.microsoft.com/office/drawing/2014/main" id="{01F9915C-0F55-4AE4-9DFA-6D30B7295B65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219923" y="26924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10:00-10:30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8" name="PH_Contents__PH_AgendaItem_Owner_L2___28447">
            <a:extLst>
              <a:ext uri="{FF2B5EF4-FFF2-40B4-BE49-F238E27FC236}">
                <a16:creationId xmlns:a16="http://schemas.microsoft.com/office/drawing/2014/main" id="{30F1BFFB-57EB-4EAD-93D1-1E450B32F77E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062769" y="26924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</a:p>
        </p:txBody>
      </p:sp>
      <p:sp>
        <p:nvSpPr>
          <p:cNvPr id="317" name="PH_Contents__PH_AgendaItem_No_L2___28447">
            <a:extLst>
              <a:ext uri="{FF2B5EF4-FFF2-40B4-BE49-F238E27FC236}">
                <a16:creationId xmlns:a16="http://schemas.microsoft.com/office/drawing/2014/main" id="{1C21C527-5A73-4B00-8034-64998F8DC6B5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41287" y="26924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6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264129F8-A606-4EBF-A128-D4F24E6A19DA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541210" y="2692400"/>
            <a:ext cx="3408162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 aspect 1</a:t>
            </a:r>
          </a:p>
        </p:txBody>
      </p:sp>
      <p:sp>
        <p:nvSpPr>
          <p:cNvPr id="315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AB53DFC9-AE44-4285-8EC3-88BF849EBC9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181524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4" name="PH_Contents__PH_AgendaItem_Duration___55656">
            <a:extLst>
              <a:ext uri="{FF2B5EF4-FFF2-40B4-BE49-F238E27FC236}">
                <a16:creationId xmlns:a16="http://schemas.microsoft.com/office/drawing/2014/main" id="{883A79D3-CC0E-4C96-A4CD-4C25F406CB6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437668" y="21717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3" name="PH_Contents__PH_AgendaItem_Slot___55656">
            <a:extLst>
              <a:ext uri="{FF2B5EF4-FFF2-40B4-BE49-F238E27FC236}">
                <a16:creationId xmlns:a16="http://schemas.microsoft.com/office/drawing/2014/main" id="{FDF5198A-8A08-447D-A168-F9D8519AB110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219923" y="21717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10:00-11:00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2" name="PH_Contents__PH_AgendaItem_Owner___55656">
            <a:extLst>
              <a:ext uri="{FF2B5EF4-FFF2-40B4-BE49-F238E27FC236}">
                <a16:creationId xmlns:a16="http://schemas.microsoft.com/office/drawing/2014/main" id="{707BE75F-5713-421C-8B9C-1CBAA09C59F6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062769" y="21717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1" name="PH_Contents__PH_AgendaItem_No___55656">
            <a:extLst>
              <a:ext uri="{FF2B5EF4-FFF2-40B4-BE49-F238E27FC236}">
                <a16:creationId xmlns:a16="http://schemas.microsoft.com/office/drawing/2014/main" id="{72CA4397-AA76-4319-B31D-6A1E4CE92993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211185" y="21717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0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61EF5FFC-5394-43B0-A3DB-0AAC57DCA8C9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13495" y="21717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9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97EB3AE2-4462-461A-A8E1-424410F88412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181524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8" name="PH_Contents__PH_AgendaItem_Duration___974178">
            <a:extLst>
              <a:ext uri="{FF2B5EF4-FFF2-40B4-BE49-F238E27FC236}">
                <a16:creationId xmlns:a16="http://schemas.microsoft.com/office/drawing/2014/main" id="{2352BADD-31DF-4CB9-94C1-0DC6A42D4209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37668" y="1651000"/>
            <a:ext cx="684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1h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7" name="PH_Contents__PH_AgendaItem_Slot___974178">
            <a:extLst>
              <a:ext uri="{FF2B5EF4-FFF2-40B4-BE49-F238E27FC236}">
                <a16:creationId xmlns:a16="http://schemas.microsoft.com/office/drawing/2014/main" id="{B5B10BCF-0121-4732-9CEE-CA7D0052F842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219923" y="1651000"/>
            <a:ext cx="115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09:00-10:00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6" name="PH_Contents__PH_AgendaItem_Owner___974178">
            <a:extLst>
              <a:ext uri="{FF2B5EF4-FFF2-40B4-BE49-F238E27FC236}">
                <a16:creationId xmlns:a16="http://schemas.microsoft.com/office/drawing/2014/main" id="{6CFFB524-109C-499C-801B-E7CE73A72FD6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062769" y="1651000"/>
            <a:ext cx="1080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John Doe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5" name="PH_Contents__PH_AgendaItem_No___974178">
            <a:extLst>
              <a:ext uri="{FF2B5EF4-FFF2-40B4-BE49-F238E27FC236}">
                <a16:creationId xmlns:a16="http://schemas.microsoft.com/office/drawing/2014/main" id="{DF97452B-DA62-41E7-A94C-6637D47F22F5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211185" y="1651000"/>
            <a:ext cx="612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4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D5E790C9-4D39-4A5D-BA28-C1FC482580DD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13495" y="1651000"/>
            <a:ext cx="4035877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11EB5E-D7AF-4E3F-8ACC-D1C7F97A0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45234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INNOHIGHLIGHT" val="False"/>
  <p:tag name="SETTINGSCREATESECTIONS" val="False"/>
  <p:tag name="BEGINNERMODE" val="False"/>
  <p:tag name="ADVANCEDSETTINGS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_Current"/>
  <p:tag name="PH" val="PH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_Current"/>
  <p:tag name="PH" val="PH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_Current"/>
  <p:tag name="PH" val="PH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_Current"/>
  <p:tag name="PH" val="P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_Current"/>
  <p:tag name="PH" val="PH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_Current"/>
  <p:tag name="PH" val="PH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_Current"/>
  <p:tag name="PH" val="PH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_Current"/>
  <p:tag name="PH" val="PH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Frame"/>
  <p:tag name="PH" val="PH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Title"/>
  <p:tag name="PH" val="PH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_Outside"/>
  <p:tag name="PH" val="PH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WarningSticker"/>
  <p:tag name="PH" val="PH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TableOfContents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974178"/>
  <p:tag name="PH-DIVIDER" val="Divider"/>
  <p:tag name="PH" val="PH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55656"/>
  <p:tag name="PH-DIVIDER" val="Divider"/>
  <p:tag name="PH" val="PH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974178"/>
  <p:tag name="PH-DIVIDER" val="Divider"/>
  <p:tag name="PH" val="PH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28447"/>
  <p:tag name="PH-DIVIDER" val="Divider"/>
  <p:tag name="PH" val="PH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_Current"/>
  <p:tag name="PH" val="PH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_Current"/>
  <p:tag name="PH" val="PH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_Current"/>
  <p:tag name="PH" val="PH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_Current"/>
  <p:tag name="PH" val="PH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895901"/>
  <p:tag name="PH-DIVIDER" val="Divider"/>
  <p:tag name="PH" val="PH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_Current"/>
  <p:tag name="PH" val="PH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_Current"/>
  <p:tag name="PH" val="PH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_Current"/>
  <p:tag name="PH" val="PH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_Current"/>
  <p:tag name="PH" val="PH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147482"/>
  <p:tag name="PH-DIVIDER" val="Divider"/>
  <p:tag name="PH" val="PH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_Current"/>
  <p:tag name="PH" val="PH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_Current"/>
  <p:tag name="PH" val="PH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_Current"/>
  <p:tag name="PH" val="PH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_Current"/>
  <p:tag name="PH" val="PH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944331"/>
  <p:tag name="PH-DIVIDER" val="Divider"/>
  <p:tag name="PH" val="PH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_Current"/>
  <p:tag name="PH" val="PH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_Current"/>
  <p:tag name="PH" val="PH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_Current"/>
  <p:tag name="PH" val="PH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_Current"/>
  <p:tag name="PH" val="PH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623558"/>
  <p:tag name="PH-DIVIDER" val="Divider"/>
  <p:tag name="PH" val="PH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AgendaMasterSlide"/>
  <p:tag name="PH" val="PH"/>
  <p:tag name="PH_AGENDATABLE0" val="974178$#1$#1$#Initial position$#John Doe$#09:00-10:00$#1h$#1$#yes$#++1++++++"/>
  <p:tag name="PH_AGENDATABLE1" val="55656$#1$#2$#Problem$#John Doe$#10:00-11:00$#1h$#1$#yes$#++2++++++"/>
  <p:tag name="PH_AGENDATABLE2" val="28447$#2$#2.1$#Problem aspect 1$#John Doe$#10:00-10:30$#1h$#1$#yes$#++2.++1+++"/>
  <p:tag name="PH_AGENDATABLE3" val="895901$#2$#2.2$#Problem aspect 2$#John Doe$#10:00-10:30$#1h$#1$#yes$#++2.++2+++"/>
  <p:tag name="PH_AGENDATABLE4" val="147482$#3$#2.2.1$#Problem aspect 2.1$#John Doe$#10:00-10:30$#1h$#1$#yes$#++2.++2.++1"/>
  <p:tag name="PH_AGENDATABLE5" val="944331$#3$#2.2.2$#Problem aspect 2.2$#John Doe$#10:00-10:30$#1h$#1$#yes$#++2.++2.++2"/>
  <p:tag name="PH_AGENDATABLE6" val="623558$#1$#3$#Solution$#Jane Doe$#10:00-10:30$#1h$#1$#yes$#++3++++++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_Instruction1"/>
  <p:tag name="PH" val="P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Header"/>
  <p:tag name="PH" val="PH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Header"/>
  <p:tag name="PH" val="PH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Header"/>
  <p:tag name="PH" val="PH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Header"/>
  <p:tag name="PH" val="PH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Header"/>
  <p:tag name="PH" val="PH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Header"/>
  <p:tag name="PH" val="PH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"/>
  <p:tag name="PH" val="PH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"/>
  <p:tag name="PH" val="PH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"/>
  <p:tag name="PH" val="PH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910</Words>
  <Application>Microsoft Office PowerPoint</Application>
  <PresentationFormat>On-screen Show (4:3)</PresentationFormat>
  <Paragraphs>540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Contents</vt:lpstr>
      <vt:lpstr>PowerPoint Presentation</vt:lpstr>
      <vt:lpstr>Contents</vt:lpstr>
      <vt:lpstr>Contents</vt:lpstr>
      <vt:lpstr>Contents</vt:lpstr>
      <vt:lpstr>Contents</vt:lpstr>
      <vt:lpstr>Contents</vt:lpstr>
      <vt:lpstr>Contents</vt:lpstr>
      <vt:lpstr>Contents</vt:lpstr>
      <vt:lpstr>Contents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thors</dc:creator>
  <cp:lastModifiedBy>thors</cp:lastModifiedBy>
  <cp:revision>5</cp:revision>
  <dcterms:created xsi:type="dcterms:W3CDTF">2020-09-20T22:15:12Z</dcterms:created>
  <dcterms:modified xsi:type="dcterms:W3CDTF">2020-09-20T22:44:44Z</dcterms:modified>
</cp:coreProperties>
</file>