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56" r:id="rId3"/>
    <p:sldId id="282" r:id="rId4"/>
    <p:sldId id="289" r:id="rId5"/>
    <p:sldId id="288" r:id="rId6"/>
    <p:sldId id="287" r:id="rId7"/>
    <p:sldId id="286" r:id="rId8"/>
    <p:sldId id="285" r:id="rId9"/>
    <p:sldId id="284" r:id="rId10"/>
    <p:sldId id="283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02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63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57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26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45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34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32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53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95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64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44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90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9" Type="http://schemas.openxmlformats.org/officeDocument/2006/relationships/tags" Target="../tags/tag30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slide" Target="slide7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slide" Target="slide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slide" Target="slide8.xml"/><Relationship Id="rId8" Type="http://schemas.openxmlformats.org/officeDocument/2006/relationships/tags" Target="../tags/tag9.xml"/><Relationship Id="rId51" Type="http://schemas.openxmlformats.org/officeDocument/2006/relationships/slide" Target="slide5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slide" Target="slide10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1" Type="http://schemas.openxmlformats.org/officeDocument/2006/relationships/tags" Target="../tags/tag2.xml"/><Relationship Id="rId6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420.xml"/><Relationship Id="rId18" Type="http://schemas.openxmlformats.org/officeDocument/2006/relationships/tags" Target="../tags/tag425.xml"/><Relationship Id="rId26" Type="http://schemas.openxmlformats.org/officeDocument/2006/relationships/tags" Target="../tags/tag433.xml"/><Relationship Id="rId39" Type="http://schemas.openxmlformats.org/officeDocument/2006/relationships/tags" Target="../tags/tag446.xml"/><Relationship Id="rId21" Type="http://schemas.openxmlformats.org/officeDocument/2006/relationships/tags" Target="../tags/tag428.xml"/><Relationship Id="rId34" Type="http://schemas.openxmlformats.org/officeDocument/2006/relationships/tags" Target="../tags/tag441.xml"/><Relationship Id="rId42" Type="http://schemas.openxmlformats.org/officeDocument/2006/relationships/tags" Target="../tags/tag449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414.xml"/><Relationship Id="rId2" Type="http://schemas.openxmlformats.org/officeDocument/2006/relationships/tags" Target="../tags/tag409.xml"/><Relationship Id="rId16" Type="http://schemas.openxmlformats.org/officeDocument/2006/relationships/tags" Target="../tags/tag423.xml"/><Relationship Id="rId29" Type="http://schemas.openxmlformats.org/officeDocument/2006/relationships/tags" Target="../tags/tag436.xml"/><Relationship Id="rId11" Type="http://schemas.openxmlformats.org/officeDocument/2006/relationships/tags" Target="../tags/tag418.xml"/><Relationship Id="rId24" Type="http://schemas.openxmlformats.org/officeDocument/2006/relationships/tags" Target="../tags/tag431.xml"/><Relationship Id="rId32" Type="http://schemas.openxmlformats.org/officeDocument/2006/relationships/tags" Target="../tags/tag439.xml"/><Relationship Id="rId37" Type="http://schemas.openxmlformats.org/officeDocument/2006/relationships/tags" Target="../tags/tag444.xml"/><Relationship Id="rId40" Type="http://schemas.openxmlformats.org/officeDocument/2006/relationships/tags" Target="../tags/tag447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412.xml"/><Relationship Id="rId15" Type="http://schemas.openxmlformats.org/officeDocument/2006/relationships/tags" Target="../tags/tag422.xml"/><Relationship Id="rId23" Type="http://schemas.openxmlformats.org/officeDocument/2006/relationships/tags" Target="../tags/tag430.xml"/><Relationship Id="rId28" Type="http://schemas.openxmlformats.org/officeDocument/2006/relationships/tags" Target="../tags/tag435.xml"/><Relationship Id="rId36" Type="http://schemas.openxmlformats.org/officeDocument/2006/relationships/tags" Target="../tags/tag443.xml"/><Relationship Id="rId49" Type="http://schemas.openxmlformats.org/officeDocument/2006/relationships/slide" Target="slide7.xml"/><Relationship Id="rId10" Type="http://schemas.openxmlformats.org/officeDocument/2006/relationships/tags" Target="../tags/tag417.xml"/><Relationship Id="rId19" Type="http://schemas.openxmlformats.org/officeDocument/2006/relationships/tags" Target="../tags/tag426.xml"/><Relationship Id="rId31" Type="http://schemas.openxmlformats.org/officeDocument/2006/relationships/tags" Target="../tags/tag438.xml"/><Relationship Id="rId44" Type="http://schemas.openxmlformats.org/officeDocument/2006/relationships/tags" Target="../tags/tag451.xml"/><Relationship Id="rId52" Type="http://schemas.openxmlformats.org/officeDocument/2006/relationships/slide" Target="slide1.xml"/><Relationship Id="rId4" Type="http://schemas.openxmlformats.org/officeDocument/2006/relationships/tags" Target="../tags/tag411.xml"/><Relationship Id="rId9" Type="http://schemas.openxmlformats.org/officeDocument/2006/relationships/tags" Target="../tags/tag416.xml"/><Relationship Id="rId14" Type="http://schemas.openxmlformats.org/officeDocument/2006/relationships/tags" Target="../tags/tag421.xml"/><Relationship Id="rId22" Type="http://schemas.openxmlformats.org/officeDocument/2006/relationships/tags" Target="../tags/tag429.xml"/><Relationship Id="rId27" Type="http://schemas.openxmlformats.org/officeDocument/2006/relationships/tags" Target="../tags/tag434.xml"/><Relationship Id="rId30" Type="http://schemas.openxmlformats.org/officeDocument/2006/relationships/tags" Target="../tags/tag437.xml"/><Relationship Id="rId35" Type="http://schemas.openxmlformats.org/officeDocument/2006/relationships/tags" Target="../tags/tag442.xml"/><Relationship Id="rId43" Type="http://schemas.openxmlformats.org/officeDocument/2006/relationships/tags" Target="../tags/tag450.xml"/><Relationship Id="rId48" Type="http://schemas.openxmlformats.org/officeDocument/2006/relationships/slide" Target="slide8.xml"/><Relationship Id="rId8" Type="http://schemas.openxmlformats.org/officeDocument/2006/relationships/tags" Target="../tags/tag415.xml"/><Relationship Id="rId51" Type="http://schemas.openxmlformats.org/officeDocument/2006/relationships/slide" Target="slide5.xml"/><Relationship Id="rId3" Type="http://schemas.openxmlformats.org/officeDocument/2006/relationships/tags" Target="../tags/tag410.xml"/><Relationship Id="rId12" Type="http://schemas.openxmlformats.org/officeDocument/2006/relationships/tags" Target="../tags/tag419.xml"/><Relationship Id="rId17" Type="http://schemas.openxmlformats.org/officeDocument/2006/relationships/tags" Target="../tags/tag424.xml"/><Relationship Id="rId25" Type="http://schemas.openxmlformats.org/officeDocument/2006/relationships/tags" Target="../tags/tag432.xml"/><Relationship Id="rId33" Type="http://schemas.openxmlformats.org/officeDocument/2006/relationships/tags" Target="../tags/tag440.xml"/><Relationship Id="rId38" Type="http://schemas.openxmlformats.org/officeDocument/2006/relationships/tags" Target="../tags/tag445.xml"/><Relationship Id="rId46" Type="http://schemas.openxmlformats.org/officeDocument/2006/relationships/slide" Target="slide10.xml"/><Relationship Id="rId20" Type="http://schemas.openxmlformats.org/officeDocument/2006/relationships/tags" Target="../tags/tag427.xml"/><Relationship Id="rId41" Type="http://schemas.openxmlformats.org/officeDocument/2006/relationships/tags" Target="../tags/tag448.xml"/><Relationship Id="rId1" Type="http://schemas.openxmlformats.org/officeDocument/2006/relationships/tags" Target="../tags/tag408.xml"/><Relationship Id="rId6" Type="http://schemas.openxmlformats.org/officeDocument/2006/relationships/tags" Target="../tags/tag4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71.xml"/><Relationship Id="rId21" Type="http://schemas.openxmlformats.org/officeDocument/2006/relationships/tags" Target="../tags/tag66.xml"/><Relationship Id="rId42" Type="http://schemas.openxmlformats.org/officeDocument/2006/relationships/tags" Target="../tags/tag87.xml"/><Relationship Id="rId47" Type="http://schemas.openxmlformats.org/officeDocument/2006/relationships/tags" Target="../tags/tag92.xml"/><Relationship Id="rId63" Type="http://schemas.openxmlformats.org/officeDocument/2006/relationships/tags" Target="../tags/tag108.xml"/><Relationship Id="rId68" Type="http://schemas.openxmlformats.org/officeDocument/2006/relationships/tags" Target="../tags/tag113.xml"/><Relationship Id="rId84" Type="http://schemas.openxmlformats.org/officeDocument/2006/relationships/tags" Target="../tags/tag129.xml"/><Relationship Id="rId89" Type="http://schemas.openxmlformats.org/officeDocument/2006/relationships/tags" Target="../tags/tag134.xml"/><Relationship Id="rId16" Type="http://schemas.openxmlformats.org/officeDocument/2006/relationships/tags" Target="../tags/tag61.xml"/><Relationship Id="rId11" Type="http://schemas.openxmlformats.org/officeDocument/2006/relationships/tags" Target="../tags/tag56.xml"/><Relationship Id="rId32" Type="http://schemas.openxmlformats.org/officeDocument/2006/relationships/tags" Target="../tags/tag77.xml"/><Relationship Id="rId37" Type="http://schemas.openxmlformats.org/officeDocument/2006/relationships/tags" Target="../tags/tag82.xml"/><Relationship Id="rId53" Type="http://schemas.openxmlformats.org/officeDocument/2006/relationships/tags" Target="../tags/tag98.xml"/><Relationship Id="rId58" Type="http://schemas.openxmlformats.org/officeDocument/2006/relationships/tags" Target="../tags/tag103.xml"/><Relationship Id="rId74" Type="http://schemas.openxmlformats.org/officeDocument/2006/relationships/tags" Target="../tags/tag119.xml"/><Relationship Id="rId79" Type="http://schemas.openxmlformats.org/officeDocument/2006/relationships/tags" Target="../tags/tag124.xml"/><Relationship Id="rId102" Type="http://schemas.openxmlformats.org/officeDocument/2006/relationships/slide" Target="slide8.xml"/><Relationship Id="rId5" Type="http://schemas.openxmlformats.org/officeDocument/2006/relationships/tags" Target="../tags/tag50.xml"/><Relationship Id="rId90" Type="http://schemas.openxmlformats.org/officeDocument/2006/relationships/tags" Target="../tags/tag135.xml"/><Relationship Id="rId95" Type="http://schemas.openxmlformats.org/officeDocument/2006/relationships/tags" Target="../tags/tag140.xml"/><Relationship Id="rId22" Type="http://schemas.openxmlformats.org/officeDocument/2006/relationships/tags" Target="../tags/tag67.xml"/><Relationship Id="rId27" Type="http://schemas.openxmlformats.org/officeDocument/2006/relationships/tags" Target="../tags/tag72.xml"/><Relationship Id="rId43" Type="http://schemas.openxmlformats.org/officeDocument/2006/relationships/tags" Target="../tags/tag88.xml"/><Relationship Id="rId48" Type="http://schemas.openxmlformats.org/officeDocument/2006/relationships/tags" Target="../tags/tag93.xml"/><Relationship Id="rId64" Type="http://schemas.openxmlformats.org/officeDocument/2006/relationships/tags" Target="../tags/tag109.xml"/><Relationship Id="rId69" Type="http://schemas.openxmlformats.org/officeDocument/2006/relationships/tags" Target="../tags/tag114.xml"/><Relationship Id="rId80" Type="http://schemas.openxmlformats.org/officeDocument/2006/relationships/tags" Target="../tags/tag125.xml"/><Relationship Id="rId85" Type="http://schemas.openxmlformats.org/officeDocument/2006/relationships/tags" Target="../tags/tag130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33" Type="http://schemas.openxmlformats.org/officeDocument/2006/relationships/tags" Target="../tags/tag78.xml"/><Relationship Id="rId38" Type="http://schemas.openxmlformats.org/officeDocument/2006/relationships/tags" Target="../tags/tag83.xml"/><Relationship Id="rId59" Type="http://schemas.openxmlformats.org/officeDocument/2006/relationships/tags" Target="../tags/tag104.xml"/><Relationship Id="rId103" Type="http://schemas.openxmlformats.org/officeDocument/2006/relationships/slide" Target="slide7.xml"/><Relationship Id="rId20" Type="http://schemas.openxmlformats.org/officeDocument/2006/relationships/tags" Target="../tags/tag65.xml"/><Relationship Id="rId41" Type="http://schemas.openxmlformats.org/officeDocument/2006/relationships/tags" Target="../tags/tag86.xml"/><Relationship Id="rId54" Type="http://schemas.openxmlformats.org/officeDocument/2006/relationships/tags" Target="../tags/tag99.xml"/><Relationship Id="rId62" Type="http://schemas.openxmlformats.org/officeDocument/2006/relationships/tags" Target="../tags/tag107.xml"/><Relationship Id="rId70" Type="http://schemas.openxmlformats.org/officeDocument/2006/relationships/tags" Target="../tags/tag115.xml"/><Relationship Id="rId75" Type="http://schemas.openxmlformats.org/officeDocument/2006/relationships/tags" Target="../tags/tag120.xml"/><Relationship Id="rId83" Type="http://schemas.openxmlformats.org/officeDocument/2006/relationships/tags" Target="../tags/tag128.xml"/><Relationship Id="rId88" Type="http://schemas.openxmlformats.org/officeDocument/2006/relationships/tags" Target="../tags/tag133.xml"/><Relationship Id="rId91" Type="http://schemas.openxmlformats.org/officeDocument/2006/relationships/tags" Target="../tags/tag136.xml"/><Relationship Id="rId96" Type="http://schemas.openxmlformats.org/officeDocument/2006/relationships/tags" Target="../tags/tag141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5" Type="http://schemas.openxmlformats.org/officeDocument/2006/relationships/tags" Target="../tags/tag60.xml"/><Relationship Id="rId23" Type="http://schemas.openxmlformats.org/officeDocument/2006/relationships/tags" Target="../tags/tag68.xml"/><Relationship Id="rId28" Type="http://schemas.openxmlformats.org/officeDocument/2006/relationships/tags" Target="../tags/tag73.xml"/><Relationship Id="rId36" Type="http://schemas.openxmlformats.org/officeDocument/2006/relationships/tags" Target="../tags/tag81.xml"/><Relationship Id="rId49" Type="http://schemas.openxmlformats.org/officeDocument/2006/relationships/tags" Target="../tags/tag94.xml"/><Relationship Id="rId57" Type="http://schemas.openxmlformats.org/officeDocument/2006/relationships/tags" Target="../tags/tag102.xml"/><Relationship Id="rId106" Type="http://schemas.openxmlformats.org/officeDocument/2006/relationships/slide" Target="slide1.xml"/><Relationship Id="rId10" Type="http://schemas.openxmlformats.org/officeDocument/2006/relationships/tags" Target="../tags/tag55.xml"/><Relationship Id="rId31" Type="http://schemas.openxmlformats.org/officeDocument/2006/relationships/tags" Target="../tags/tag76.xml"/><Relationship Id="rId44" Type="http://schemas.openxmlformats.org/officeDocument/2006/relationships/tags" Target="../tags/tag89.xml"/><Relationship Id="rId52" Type="http://schemas.openxmlformats.org/officeDocument/2006/relationships/tags" Target="../tags/tag97.xml"/><Relationship Id="rId60" Type="http://schemas.openxmlformats.org/officeDocument/2006/relationships/tags" Target="../tags/tag105.xml"/><Relationship Id="rId65" Type="http://schemas.openxmlformats.org/officeDocument/2006/relationships/tags" Target="../tags/tag110.xml"/><Relationship Id="rId73" Type="http://schemas.openxmlformats.org/officeDocument/2006/relationships/tags" Target="../tags/tag118.xml"/><Relationship Id="rId78" Type="http://schemas.openxmlformats.org/officeDocument/2006/relationships/tags" Target="../tags/tag123.xml"/><Relationship Id="rId81" Type="http://schemas.openxmlformats.org/officeDocument/2006/relationships/tags" Target="../tags/tag126.xml"/><Relationship Id="rId86" Type="http://schemas.openxmlformats.org/officeDocument/2006/relationships/tags" Target="../tags/tag131.xml"/><Relationship Id="rId94" Type="http://schemas.openxmlformats.org/officeDocument/2006/relationships/tags" Target="../tags/tag139.xml"/><Relationship Id="rId99" Type="http://schemas.openxmlformats.org/officeDocument/2006/relationships/slideLayout" Target="../slideLayouts/slideLayout6.xml"/><Relationship Id="rId101" Type="http://schemas.openxmlformats.org/officeDocument/2006/relationships/slide" Target="slide9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39" Type="http://schemas.openxmlformats.org/officeDocument/2006/relationships/tags" Target="../tags/tag84.xml"/><Relationship Id="rId34" Type="http://schemas.openxmlformats.org/officeDocument/2006/relationships/tags" Target="../tags/tag79.xml"/><Relationship Id="rId50" Type="http://schemas.openxmlformats.org/officeDocument/2006/relationships/tags" Target="../tags/tag95.xml"/><Relationship Id="rId55" Type="http://schemas.openxmlformats.org/officeDocument/2006/relationships/tags" Target="../tags/tag100.xml"/><Relationship Id="rId76" Type="http://schemas.openxmlformats.org/officeDocument/2006/relationships/tags" Target="../tags/tag121.xml"/><Relationship Id="rId97" Type="http://schemas.openxmlformats.org/officeDocument/2006/relationships/tags" Target="../tags/tag142.xml"/><Relationship Id="rId104" Type="http://schemas.openxmlformats.org/officeDocument/2006/relationships/slide" Target="slide6.xml"/><Relationship Id="rId7" Type="http://schemas.openxmlformats.org/officeDocument/2006/relationships/tags" Target="../tags/tag52.xml"/><Relationship Id="rId71" Type="http://schemas.openxmlformats.org/officeDocument/2006/relationships/tags" Target="../tags/tag116.xml"/><Relationship Id="rId92" Type="http://schemas.openxmlformats.org/officeDocument/2006/relationships/tags" Target="../tags/tag137.xml"/><Relationship Id="rId2" Type="http://schemas.openxmlformats.org/officeDocument/2006/relationships/tags" Target="../tags/tag47.xml"/><Relationship Id="rId29" Type="http://schemas.openxmlformats.org/officeDocument/2006/relationships/tags" Target="../tags/tag74.xml"/><Relationship Id="rId24" Type="http://schemas.openxmlformats.org/officeDocument/2006/relationships/tags" Target="../tags/tag69.xml"/><Relationship Id="rId40" Type="http://schemas.openxmlformats.org/officeDocument/2006/relationships/tags" Target="../tags/tag85.xml"/><Relationship Id="rId45" Type="http://schemas.openxmlformats.org/officeDocument/2006/relationships/tags" Target="../tags/tag90.xml"/><Relationship Id="rId66" Type="http://schemas.openxmlformats.org/officeDocument/2006/relationships/tags" Target="../tags/tag111.xml"/><Relationship Id="rId87" Type="http://schemas.openxmlformats.org/officeDocument/2006/relationships/tags" Target="../tags/tag132.xml"/><Relationship Id="rId61" Type="http://schemas.openxmlformats.org/officeDocument/2006/relationships/tags" Target="../tags/tag106.xml"/><Relationship Id="rId82" Type="http://schemas.openxmlformats.org/officeDocument/2006/relationships/tags" Target="../tags/tag127.xml"/><Relationship Id="rId19" Type="http://schemas.openxmlformats.org/officeDocument/2006/relationships/tags" Target="../tags/tag64.xml"/><Relationship Id="rId14" Type="http://schemas.openxmlformats.org/officeDocument/2006/relationships/tags" Target="../tags/tag59.xml"/><Relationship Id="rId30" Type="http://schemas.openxmlformats.org/officeDocument/2006/relationships/tags" Target="../tags/tag75.xml"/><Relationship Id="rId35" Type="http://schemas.openxmlformats.org/officeDocument/2006/relationships/tags" Target="../tags/tag80.xml"/><Relationship Id="rId56" Type="http://schemas.openxmlformats.org/officeDocument/2006/relationships/tags" Target="../tags/tag101.xml"/><Relationship Id="rId77" Type="http://schemas.openxmlformats.org/officeDocument/2006/relationships/tags" Target="../tags/tag122.xml"/><Relationship Id="rId100" Type="http://schemas.openxmlformats.org/officeDocument/2006/relationships/slide" Target="slide10.xml"/><Relationship Id="rId105" Type="http://schemas.openxmlformats.org/officeDocument/2006/relationships/slide" Target="slide5.xml"/><Relationship Id="rId8" Type="http://schemas.openxmlformats.org/officeDocument/2006/relationships/tags" Target="../tags/tag53.xml"/><Relationship Id="rId51" Type="http://schemas.openxmlformats.org/officeDocument/2006/relationships/tags" Target="../tags/tag96.xml"/><Relationship Id="rId72" Type="http://schemas.openxmlformats.org/officeDocument/2006/relationships/tags" Target="../tags/tag117.xml"/><Relationship Id="rId93" Type="http://schemas.openxmlformats.org/officeDocument/2006/relationships/tags" Target="../tags/tag138.xml"/><Relationship Id="rId98" Type="http://schemas.openxmlformats.org/officeDocument/2006/relationships/tags" Target="../tags/tag143.xml"/><Relationship Id="rId3" Type="http://schemas.openxmlformats.org/officeDocument/2006/relationships/tags" Target="../tags/tag48.xml"/><Relationship Id="rId25" Type="http://schemas.openxmlformats.org/officeDocument/2006/relationships/tags" Target="../tags/tag70.xml"/><Relationship Id="rId46" Type="http://schemas.openxmlformats.org/officeDocument/2006/relationships/tags" Target="../tags/tag91.xml"/><Relationship Id="rId67" Type="http://schemas.openxmlformats.org/officeDocument/2006/relationships/tags" Target="../tags/tag11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56.xml"/><Relationship Id="rId18" Type="http://schemas.openxmlformats.org/officeDocument/2006/relationships/tags" Target="../tags/tag161.xml"/><Relationship Id="rId26" Type="http://schemas.openxmlformats.org/officeDocument/2006/relationships/tags" Target="../tags/tag169.xml"/><Relationship Id="rId39" Type="http://schemas.openxmlformats.org/officeDocument/2006/relationships/tags" Target="../tags/tag182.xml"/><Relationship Id="rId21" Type="http://schemas.openxmlformats.org/officeDocument/2006/relationships/tags" Target="../tags/tag164.xml"/><Relationship Id="rId34" Type="http://schemas.openxmlformats.org/officeDocument/2006/relationships/tags" Target="../tags/tag177.xml"/><Relationship Id="rId42" Type="http://schemas.openxmlformats.org/officeDocument/2006/relationships/tags" Target="../tags/tag185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150.xml"/><Relationship Id="rId2" Type="http://schemas.openxmlformats.org/officeDocument/2006/relationships/tags" Target="../tags/tag145.xml"/><Relationship Id="rId16" Type="http://schemas.openxmlformats.org/officeDocument/2006/relationships/tags" Target="../tags/tag159.xml"/><Relationship Id="rId29" Type="http://schemas.openxmlformats.org/officeDocument/2006/relationships/tags" Target="../tags/tag172.xml"/><Relationship Id="rId11" Type="http://schemas.openxmlformats.org/officeDocument/2006/relationships/tags" Target="../tags/tag154.xml"/><Relationship Id="rId24" Type="http://schemas.openxmlformats.org/officeDocument/2006/relationships/tags" Target="../tags/tag167.xml"/><Relationship Id="rId32" Type="http://schemas.openxmlformats.org/officeDocument/2006/relationships/tags" Target="../tags/tag175.xml"/><Relationship Id="rId37" Type="http://schemas.openxmlformats.org/officeDocument/2006/relationships/tags" Target="../tags/tag180.xml"/><Relationship Id="rId40" Type="http://schemas.openxmlformats.org/officeDocument/2006/relationships/tags" Target="../tags/tag183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148.xml"/><Relationship Id="rId15" Type="http://schemas.openxmlformats.org/officeDocument/2006/relationships/tags" Target="../tags/tag158.xml"/><Relationship Id="rId23" Type="http://schemas.openxmlformats.org/officeDocument/2006/relationships/tags" Target="../tags/tag166.xml"/><Relationship Id="rId28" Type="http://schemas.openxmlformats.org/officeDocument/2006/relationships/tags" Target="../tags/tag171.xml"/><Relationship Id="rId36" Type="http://schemas.openxmlformats.org/officeDocument/2006/relationships/tags" Target="../tags/tag179.xml"/><Relationship Id="rId49" Type="http://schemas.openxmlformats.org/officeDocument/2006/relationships/slide" Target="slide7.xml"/><Relationship Id="rId10" Type="http://schemas.openxmlformats.org/officeDocument/2006/relationships/tags" Target="../tags/tag153.xml"/><Relationship Id="rId19" Type="http://schemas.openxmlformats.org/officeDocument/2006/relationships/tags" Target="../tags/tag162.xml"/><Relationship Id="rId31" Type="http://schemas.openxmlformats.org/officeDocument/2006/relationships/tags" Target="../tags/tag174.xml"/><Relationship Id="rId44" Type="http://schemas.openxmlformats.org/officeDocument/2006/relationships/tags" Target="../tags/tag187.xml"/><Relationship Id="rId52" Type="http://schemas.openxmlformats.org/officeDocument/2006/relationships/slide" Target="slide1.xml"/><Relationship Id="rId4" Type="http://schemas.openxmlformats.org/officeDocument/2006/relationships/tags" Target="../tags/tag147.xml"/><Relationship Id="rId9" Type="http://schemas.openxmlformats.org/officeDocument/2006/relationships/tags" Target="../tags/tag152.xml"/><Relationship Id="rId14" Type="http://schemas.openxmlformats.org/officeDocument/2006/relationships/tags" Target="../tags/tag157.xml"/><Relationship Id="rId22" Type="http://schemas.openxmlformats.org/officeDocument/2006/relationships/tags" Target="../tags/tag165.xml"/><Relationship Id="rId27" Type="http://schemas.openxmlformats.org/officeDocument/2006/relationships/tags" Target="../tags/tag170.xml"/><Relationship Id="rId30" Type="http://schemas.openxmlformats.org/officeDocument/2006/relationships/tags" Target="../tags/tag173.xml"/><Relationship Id="rId35" Type="http://schemas.openxmlformats.org/officeDocument/2006/relationships/tags" Target="../tags/tag178.xml"/><Relationship Id="rId43" Type="http://schemas.openxmlformats.org/officeDocument/2006/relationships/tags" Target="../tags/tag186.xml"/><Relationship Id="rId48" Type="http://schemas.openxmlformats.org/officeDocument/2006/relationships/slide" Target="slide8.xml"/><Relationship Id="rId8" Type="http://schemas.openxmlformats.org/officeDocument/2006/relationships/tags" Target="../tags/tag151.xml"/><Relationship Id="rId51" Type="http://schemas.openxmlformats.org/officeDocument/2006/relationships/slide" Target="slide5.xml"/><Relationship Id="rId3" Type="http://schemas.openxmlformats.org/officeDocument/2006/relationships/tags" Target="../tags/tag146.xml"/><Relationship Id="rId12" Type="http://schemas.openxmlformats.org/officeDocument/2006/relationships/tags" Target="../tags/tag155.xml"/><Relationship Id="rId17" Type="http://schemas.openxmlformats.org/officeDocument/2006/relationships/tags" Target="../tags/tag160.xml"/><Relationship Id="rId25" Type="http://schemas.openxmlformats.org/officeDocument/2006/relationships/tags" Target="../tags/tag168.xml"/><Relationship Id="rId33" Type="http://schemas.openxmlformats.org/officeDocument/2006/relationships/tags" Target="../tags/tag176.xml"/><Relationship Id="rId38" Type="http://schemas.openxmlformats.org/officeDocument/2006/relationships/tags" Target="../tags/tag181.xml"/><Relationship Id="rId46" Type="http://schemas.openxmlformats.org/officeDocument/2006/relationships/slide" Target="slide10.xml"/><Relationship Id="rId20" Type="http://schemas.openxmlformats.org/officeDocument/2006/relationships/tags" Target="../tags/tag163.xml"/><Relationship Id="rId41" Type="http://schemas.openxmlformats.org/officeDocument/2006/relationships/tags" Target="../tags/tag184.xml"/><Relationship Id="rId1" Type="http://schemas.openxmlformats.org/officeDocument/2006/relationships/tags" Target="../tags/tag144.xml"/><Relationship Id="rId6" Type="http://schemas.openxmlformats.org/officeDocument/2006/relationships/tags" Target="../tags/tag149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200.xml"/><Relationship Id="rId18" Type="http://schemas.openxmlformats.org/officeDocument/2006/relationships/tags" Target="../tags/tag205.xml"/><Relationship Id="rId26" Type="http://schemas.openxmlformats.org/officeDocument/2006/relationships/tags" Target="../tags/tag213.xml"/><Relationship Id="rId39" Type="http://schemas.openxmlformats.org/officeDocument/2006/relationships/tags" Target="../tags/tag226.xml"/><Relationship Id="rId21" Type="http://schemas.openxmlformats.org/officeDocument/2006/relationships/tags" Target="../tags/tag208.xml"/><Relationship Id="rId34" Type="http://schemas.openxmlformats.org/officeDocument/2006/relationships/tags" Target="../tags/tag221.xml"/><Relationship Id="rId42" Type="http://schemas.openxmlformats.org/officeDocument/2006/relationships/tags" Target="../tags/tag229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194.xml"/><Relationship Id="rId2" Type="http://schemas.openxmlformats.org/officeDocument/2006/relationships/tags" Target="../tags/tag189.xml"/><Relationship Id="rId16" Type="http://schemas.openxmlformats.org/officeDocument/2006/relationships/tags" Target="../tags/tag203.xml"/><Relationship Id="rId29" Type="http://schemas.openxmlformats.org/officeDocument/2006/relationships/tags" Target="../tags/tag216.xml"/><Relationship Id="rId11" Type="http://schemas.openxmlformats.org/officeDocument/2006/relationships/tags" Target="../tags/tag198.xml"/><Relationship Id="rId24" Type="http://schemas.openxmlformats.org/officeDocument/2006/relationships/tags" Target="../tags/tag211.xml"/><Relationship Id="rId32" Type="http://schemas.openxmlformats.org/officeDocument/2006/relationships/tags" Target="../tags/tag219.xml"/><Relationship Id="rId37" Type="http://schemas.openxmlformats.org/officeDocument/2006/relationships/tags" Target="../tags/tag224.xml"/><Relationship Id="rId40" Type="http://schemas.openxmlformats.org/officeDocument/2006/relationships/tags" Target="../tags/tag227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192.xml"/><Relationship Id="rId15" Type="http://schemas.openxmlformats.org/officeDocument/2006/relationships/tags" Target="../tags/tag202.xml"/><Relationship Id="rId23" Type="http://schemas.openxmlformats.org/officeDocument/2006/relationships/tags" Target="../tags/tag210.xml"/><Relationship Id="rId28" Type="http://schemas.openxmlformats.org/officeDocument/2006/relationships/tags" Target="../tags/tag215.xml"/><Relationship Id="rId36" Type="http://schemas.openxmlformats.org/officeDocument/2006/relationships/tags" Target="../tags/tag223.xml"/><Relationship Id="rId49" Type="http://schemas.openxmlformats.org/officeDocument/2006/relationships/slide" Target="slide7.xml"/><Relationship Id="rId10" Type="http://schemas.openxmlformats.org/officeDocument/2006/relationships/tags" Target="../tags/tag197.xml"/><Relationship Id="rId19" Type="http://schemas.openxmlformats.org/officeDocument/2006/relationships/tags" Target="../tags/tag206.xml"/><Relationship Id="rId31" Type="http://schemas.openxmlformats.org/officeDocument/2006/relationships/tags" Target="../tags/tag218.xml"/><Relationship Id="rId44" Type="http://schemas.openxmlformats.org/officeDocument/2006/relationships/tags" Target="../tags/tag231.xml"/><Relationship Id="rId52" Type="http://schemas.openxmlformats.org/officeDocument/2006/relationships/slide" Target="slide1.xml"/><Relationship Id="rId4" Type="http://schemas.openxmlformats.org/officeDocument/2006/relationships/tags" Target="../tags/tag191.xml"/><Relationship Id="rId9" Type="http://schemas.openxmlformats.org/officeDocument/2006/relationships/tags" Target="../tags/tag196.xml"/><Relationship Id="rId14" Type="http://schemas.openxmlformats.org/officeDocument/2006/relationships/tags" Target="../tags/tag201.xml"/><Relationship Id="rId22" Type="http://schemas.openxmlformats.org/officeDocument/2006/relationships/tags" Target="../tags/tag209.xml"/><Relationship Id="rId27" Type="http://schemas.openxmlformats.org/officeDocument/2006/relationships/tags" Target="../tags/tag214.xml"/><Relationship Id="rId30" Type="http://schemas.openxmlformats.org/officeDocument/2006/relationships/tags" Target="../tags/tag217.xml"/><Relationship Id="rId35" Type="http://schemas.openxmlformats.org/officeDocument/2006/relationships/tags" Target="../tags/tag222.xml"/><Relationship Id="rId43" Type="http://schemas.openxmlformats.org/officeDocument/2006/relationships/tags" Target="../tags/tag230.xml"/><Relationship Id="rId48" Type="http://schemas.openxmlformats.org/officeDocument/2006/relationships/slide" Target="slide8.xml"/><Relationship Id="rId8" Type="http://schemas.openxmlformats.org/officeDocument/2006/relationships/tags" Target="../tags/tag195.xml"/><Relationship Id="rId51" Type="http://schemas.openxmlformats.org/officeDocument/2006/relationships/slide" Target="slide5.xml"/><Relationship Id="rId3" Type="http://schemas.openxmlformats.org/officeDocument/2006/relationships/tags" Target="../tags/tag190.xml"/><Relationship Id="rId12" Type="http://schemas.openxmlformats.org/officeDocument/2006/relationships/tags" Target="../tags/tag199.xml"/><Relationship Id="rId17" Type="http://schemas.openxmlformats.org/officeDocument/2006/relationships/tags" Target="../tags/tag204.xml"/><Relationship Id="rId25" Type="http://schemas.openxmlformats.org/officeDocument/2006/relationships/tags" Target="../tags/tag212.xml"/><Relationship Id="rId33" Type="http://schemas.openxmlformats.org/officeDocument/2006/relationships/tags" Target="../tags/tag220.xml"/><Relationship Id="rId38" Type="http://schemas.openxmlformats.org/officeDocument/2006/relationships/tags" Target="../tags/tag225.xml"/><Relationship Id="rId46" Type="http://schemas.openxmlformats.org/officeDocument/2006/relationships/slide" Target="slide10.xml"/><Relationship Id="rId20" Type="http://schemas.openxmlformats.org/officeDocument/2006/relationships/tags" Target="../tags/tag207.xml"/><Relationship Id="rId41" Type="http://schemas.openxmlformats.org/officeDocument/2006/relationships/tags" Target="../tags/tag228.xml"/><Relationship Id="rId1" Type="http://schemas.openxmlformats.org/officeDocument/2006/relationships/tags" Target="../tags/tag188.xml"/><Relationship Id="rId6" Type="http://schemas.openxmlformats.org/officeDocument/2006/relationships/tags" Target="../tags/tag193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44.xml"/><Relationship Id="rId18" Type="http://schemas.openxmlformats.org/officeDocument/2006/relationships/tags" Target="../tags/tag249.xml"/><Relationship Id="rId26" Type="http://schemas.openxmlformats.org/officeDocument/2006/relationships/tags" Target="../tags/tag257.xml"/><Relationship Id="rId39" Type="http://schemas.openxmlformats.org/officeDocument/2006/relationships/tags" Target="../tags/tag270.xml"/><Relationship Id="rId21" Type="http://schemas.openxmlformats.org/officeDocument/2006/relationships/tags" Target="../tags/tag252.xml"/><Relationship Id="rId34" Type="http://schemas.openxmlformats.org/officeDocument/2006/relationships/tags" Target="../tags/tag265.xml"/><Relationship Id="rId42" Type="http://schemas.openxmlformats.org/officeDocument/2006/relationships/tags" Target="../tags/tag273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238.xml"/><Relationship Id="rId2" Type="http://schemas.openxmlformats.org/officeDocument/2006/relationships/tags" Target="../tags/tag233.xml"/><Relationship Id="rId16" Type="http://schemas.openxmlformats.org/officeDocument/2006/relationships/tags" Target="../tags/tag247.xml"/><Relationship Id="rId29" Type="http://schemas.openxmlformats.org/officeDocument/2006/relationships/tags" Target="../tags/tag260.xml"/><Relationship Id="rId11" Type="http://schemas.openxmlformats.org/officeDocument/2006/relationships/tags" Target="../tags/tag242.xml"/><Relationship Id="rId24" Type="http://schemas.openxmlformats.org/officeDocument/2006/relationships/tags" Target="../tags/tag255.xml"/><Relationship Id="rId32" Type="http://schemas.openxmlformats.org/officeDocument/2006/relationships/tags" Target="../tags/tag263.xml"/><Relationship Id="rId37" Type="http://schemas.openxmlformats.org/officeDocument/2006/relationships/tags" Target="../tags/tag268.xml"/><Relationship Id="rId40" Type="http://schemas.openxmlformats.org/officeDocument/2006/relationships/tags" Target="../tags/tag271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236.xml"/><Relationship Id="rId15" Type="http://schemas.openxmlformats.org/officeDocument/2006/relationships/tags" Target="../tags/tag246.xml"/><Relationship Id="rId23" Type="http://schemas.openxmlformats.org/officeDocument/2006/relationships/tags" Target="../tags/tag254.xml"/><Relationship Id="rId28" Type="http://schemas.openxmlformats.org/officeDocument/2006/relationships/tags" Target="../tags/tag259.xml"/><Relationship Id="rId36" Type="http://schemas.openxmlformats.org/officeDocument/2006/relationships/tags" Target="../tags/tag267.xml"/><Relationship Id="rId49" Type="http://schemas.openxmlformats.org/officeDocument/2006/relationships/slide" Target="slide7.xml"/><Relationship Id="rId10" Type="http://schemas.openxmlformats.org/officeDocument/2006/relationships/tags" Target="../tags/tag241.xml"/><Relationship Id="rId19" Type="http://schemas.openxmlformats.org/officeDocument/2006/relationships/tags" Target="../tags/tag250.xml"/><Relationship Id="rId31" Type="http://schemas.openxmlformats.org/officeDocument/2006/relationships/tags" Target="../tags/tag262.xml"/><Relationship Id="rId44" Type="http://schemas.openxmlformats.org/officeDocument/2006/relationships/tags" Target="../tags/tag275.xml"/><Relationship Id="rId52" Type="http://schemas.openxmlformats.org/officeDocument/2006/relationships/slide" Target="slide1.xml"/><Relationship Id="rId4" Type="http://schemas.openxmlformats.org/officeDocument/2006/relationships/tags" Target="../tags/tag235.xml"/><Relationship Id="rId9" Type="http://schemas.openxmlformats.org/officeDocument/2006/relationships/tags" Target="../tags/tag240.xml"/><Relationship Id="rId14" Type="http://schemas.openxmlformats.org/officeDocument/2006/relationships/tags" Target="../tags/tag245.xml"/><Relationship Id="rId22" Type="http://schemas.openxmlformats.org/officeDocument/2006/relationships/tags" Target="../tags/tag253.xml"/><Relationship Id="rId27" Type="http://schemas.openxmlformats.org/officeDocument/2006/relationships/tags" Target="../tags/tag258.xml"/><Relationship Id="rId30" Type="http://schemas.openxmlformats.org/officeDocument/2006/relationships/tags" Target="../tags/tag261.xml"/><Relationship Id="rId35" Type="http://schemas.openxmlformats.org/officeDocument/2006/relationships/tags" Target="../tags/tag266.xml"/><Relationship Id="rId43" Type="http://schemas.openxmlformats.org/officeDocument/2006/relationships/tags" Target="../tags/tag274.xml"/><Relationship Id="rId48" Type="http://schemas.openxmlformats.org/officeDocument/2006/relationships/slide" Target="slide8.xml"/><Relationship Id="rId8" Type="http://schemas.openxmlformats.org/officeDocument/2006/relationships/tags" Target="../tags/tag239.xml"/><Relationship Id="rId51" Type="http://schemas.openxmlformats.org/officeDocument/2006/relationships/slide" Target="slide5.xml"/><Relationship Id="rId3" Type="http://schemas.openxmlformats.org/officeDocument/2006/relationships/tags" Target="../tags/tag234.xml"/><Relationship Id="rId12" Type="http://schemas.openxmlformats.org/officeDocument/2006/relationships/tags" Target="../tags/tag243.xml"/><Relationship Id="rId17" Type="http://schemas.openxmlformats.org/officeDocument/2006/relationships/tags" Target="../tags/tag248.xml"/><Relationship Id="rId25" Type="http://schemas.openxmlformats.org/officeDocument/2006/relationships/tags" Target="../tags/tag256.xml"/><Relationship Id="rId33" Type="http://schemas.openxmlformats.org/officeDocument/2006/relationships/tags" Target="../tags/tag264.xml"/><Relationship Id="rId38" Type="http://schemas.openxmlformats.org/officeDocument/2006/relationships/tags" Target="../tags/tag269.xml"/><Relationship Id="rId46" Type="http://schemas.openxmlformats.org/officeDocument/2006/relationships/slide" Target="slide10.xml"/><Relationship Id="rId20" Type="http://schemas.openxmlformats.org/officeDocument/2006/relationships/tags" Target="../tags/tag251.xml"/><Relationship Id="rId41" Type="http://schemas.openxmlformats.org/officeDocument/2006/relationships/tags" Target="../tags/tag272.xml"/><Relationship Id="rId1" Type="http://schemas.openxmlformats.org/officeDocument/2006/relationships/tags" Target="../tags/tag232.xml"/><Relationship Id="rId6" Type="http://schemas.openxmlformats.org/officeDocument/2006/relationships/tags" Target="../tags/tag237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288.xml"/><Relationship Id="rId18" Type="http://schemas.openxmlformats.org/officeDocument/2006/relationships/tags" Target="../tags/tag293.xml"/><Relationship Id="rId26" Type="http://schemas.openxmlformats.org/officeDocument/2006/relationships/tags" Target="../tags/tag301.xml"/><Relationship Id="rId39" Type="http://schemas.openxmlformats.org/officeDocument/2006/relationships/tags" Target="../tags/tag314.xml"/><Relationship Id="rId21" Type="http://schemas.openxmlformats.org/officeDocument/2006/relationships/tags" Target="../tags/tag296.xml"/><Relationship Id="rId34" Type="http://schemas.openxmlformats.org/officeDocument/2006/relationships/tags" Target="../tags/tag309.xml"/><Relationship Id="rId42" Type="http://schemas.openxmlformats.org/officeDocument/2006/relationships/tags" Target="../tags/tag317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282.xml"/><Relationship Id="rId2" Type="http://schemas.openxmlformats.org/officeDocument/2006/relationships/tags" Target="../tags/tag277.xml"/><Relationship Id="rId16" Type="http://schemas.openxmlformats.org/officeDocument/2006/relationships/tags" Target="../tags/tag291.xml"/><Relationship Id="rId29" Type="http://schemas.openxmlformats.org/officeDocument/2006/relationships/tags" Target="../tags/tag304.xml"/><Relationship Id="rId11" Type="http://schemas.openxmlformats.org/officeDocument/2006/relationships/tags" Target="../tags/tag286.xml"/><Relationship Id="rId24" Type="http://schemas.openxmlformats.org/officeDocument/2006/relationships/tags" Target="../tags/tag299.xml"/><Relationship Id="rId32" Type="http://schemas.openxmlformats.org/officeDocument/2006/relationships/tags" Target="../tags/tag307.xml"/><Relationship Id="rId37" Type="http://schemas.openxmlformats.org/officeDocument/2006/relationships/tags" Target="../tags/tag312.xml"/><Relationship Id="rId40" Type="http://schemas.openxmlformats.org/officeDocument/2006/relationships/tags" Target="../tags/tag315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280.xml"/><Relationship Id="rId15" Type="http://schemas.openxmlformats.org/officeDocument/2006/relationships/tags" Target="../tags/tag290.xml"/><Relationship Id="rId23" Type="http://schemas.openxmlformats.org/officeDocument/2006/relationships/tags" Target="../tags/tag298.xml"/><Relationship Id="rId28" Type="http://schemas.openxmlformats.org/officeDocument/2006/relationships/tags" Target="../tags/tag303.xml"/><Relationship Id="rId36" Type="http://schemas.openxmlformats.org/officeDocument/2006/relationships/tags" Target="../tags/tag311.xml"/><Relationship Id="rId49" Type="http://schemas.openxmlformats.org/officeDocument/2006/relationships/slide" Target="slide7.xml"/><Relationship Id="rId10" Type="http://schemas.openxmlformats.org/officeDocument/2006/relationships/tags" Target="../tags/tag285.xml"/><Relationship Id="rId19" Type="http://schemas.openxmlformats.org/officeDocument/2006/relationships/tags" Target="../tags/tag294.xml"/><Relationship Id="rId31" Type="http://schemas.openxmlformats.org/officeDocument/2006/relationships/tags" Target="../tags/tag306.xml"/><Relationship Id="rId44" Type="http://schemas.openxmlformats.org/officeDocument/2006/relationships/tags" Target="../tags/tag319.xml"/><Relationship Id="rId52" Type="http://schemas.openxmlformats.org/officeDocument/2006/relationships/slide" Target="slide1.xml"/><Relationship Id="rId4" Type="http://schemas.openxmlformats.org/officeDocument/2006/relationships/tags" Target="../tags/tag279.xml"/><Relationship Id="rId9" Type="http://schemas.openxmlformats.org/officeDocument/2006/relationships/tags" Target="../tags/tag284.xml"/><Relationship Id="rId14" Type="http://schemas.openxmlformats.org/officeDocument/2006/relationships/tags" Target="../tags/tag289.xml"/><Relationship Id="rId22" Type="http://schemas.openxmlformats.org/officeDocument/2006/relationships/tags" Target="../tags/tag297.xml"/><Relationship Id="rId27" Type="http://schemas.openxmlformats.org/officeDocument/2006/relationships/tags" Target="../tags/tag302.xml"/><Relationship Id="rId30" Type="http://schemas.openxmlformats.org/officeDocument/2006/relationships/tags" Target="../tags/tag305.xml"/><Relationship Id="rId35" Type="http://schemas.openxmlformats.org/officeDocument/2006/relationships/tags" Target="../tags/tag310.xml"/><Relationship Id="rId43" Type="http://schemas.openxmlformats.org/officeDocument/2006/relationships/tags" Target="../tags/tag318.xml"/><Relationship Id="rId48" Type="http://schemas.openxmlformats.org/officeDocument/2006/relationships/slide" Target="slide8.xml"/><Relationship Id="rId8" Type="http://schemas.openxmlformats.org/officeDocument/2006/relationships/tags" Target="../tags/tag283.xml"/><Relationship Id="rId51" Type="http://schemas.openxmlformats.org/officeDocument/2006/relationships/slide" Target="slide5.xml"/><Relationship Id="rId3" Type="http://schemas.openxmlformats.org/officeDocument/2006/relationships/tags" Target="../tags/tag278.xml"/><Relationship Id="rId12" Type="http://schemas.openxmlformats.org/officeDocument/2006/relationships/tags" Target="../tags/tag287.xml"/><Relationship Id="rId17" Type="http://schemas.openxmlformats.org/officeDocument/2006/relationships/tags" Target="../tags/tag292.xml"/><Relationship Id="rId25" Type="http://schemas.openxmlformats.org/officeDocument/2006/relationships/tags" Target="../tags/tag300.xml"/><Relationship Id="rId33" Type="http://schemas.openxmlformats.org/officeDocument/2006/relationships/tags" Target="../tags/tag308.xml"/><Relationship Id="rId38" Type="http://schemas.openxmlformats.org/officeDocument/2006/relationships/tags" Target="../tags/tag313.xml"/><Relationship Id="rId46" Type="http://schemas.openxmlformats.org/officeDocument/2006/relationships/slide" Target="slide10.xml"/><Relationship Id="rId20" Type="http://schemas.openxmlformats.org/officeDocument/2006/relationships/tags" Target="../tags/tag295.xml"/><Relationship Id="rId41" Type="http://schemas.openxmlformats.org/officeDocument/2006/relationships/tags" Target="../tags/tag316.xml"/><Relationship Id="rId1" Type="http://schemas.openxmlformats.org/officeDocument/2006/relationships/tags" Target="../tags/tag276.xml"/><Relationship Id="rId6" Type="http://schemas.openxmlformats.org/officeDocument/2006/relationships/tags" Target="../tags/tag281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332.xml"/><Relationship Id="rId18" Type="http://schemas.openxmlformats.org/officeDocument/2006/relationships/tags" Target="../tags/tag337.xml"/><Relationship Id="rId26" Type="http://schemas.openxmlformats.org/officeDocument/2006/relationships/tags" Target="../tags/tag345.xml"/><Relationship Id="rId39" Type="http://schemas.openxmlformats.org/officeDocument/2006/relationships/tags" Target="../tags/tag358.xml"/><Relationship Id="rId21" Type="http://schemas.openxmlformats.org/officeDocument/2006/relationships/tags" Target="../tags/tag340.xml"/><Relationship Id="rId34" Type="http://schemas.openxmlformats.org/officeDocument/2006/relationships/tags" Target="../tags/tag353.xml"/><Relationship Id="rId42" Type="http://schemas.openxmlformats.org/officeDocument/2006/relationships/tags" Target="../tags/tag361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326.xml"/><Relationship Id="rId2" Type="http://schemas.openxmlformats.org/officeDocument/2006/relationships/tags" Target="../tags/tag321.xml"/><Relationship Id="rId16" Type="http://schemas.openxmlformats.org/officeDocument/2006/relationships/tags" Target="../tags/tag335.xml"/><Relationship Id="rId29" Type="http://schemas.openxmlformats.org/officeDocument/2006/relationships/tags" Target="../tags/tag348.xml"/><Relationship Id="rId11" Type="http://schemas.openxmlformats.org/officeDocument/2006/relationships/tags" Target="../tags/tag330.xml"/><Relationship Id="rId24" Type="http://schemas.openxmlformats.org/officeDocument/2006/relationships/tags" Target="../tags/tag343.xml"/><Relationship Id="rId32" Type="http://schemas.openxmlformats.org/officeDocument/2006/relationships/tags" Target="../tags/tag351.xml"/><Relationship Id="rId37" Type="http://schemas.openxmlformats.org/officeDocument/2006/relationships/tags" Target="../tags/tag356.xml"/><Relationship Id="rId40" Type="http://schemas.openxmlformats.org/officeDocument/2006/relationships/tags" Target="../tags/tag359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324.xml"/><Relationship Id="rId15" Type="http://schemas.openxmlformats.org/officeDocument/2006/relationships/tags" Target="../tags/tag334.xml"/><Relationship Id="rId23" Type="http://schemas.openxmlformats.org/officeDocument/2006/relationships/tags" Target="../tags/tag342.xml"/><Relationship Id="rId28" Type="http://schemas.openxmlformats.org/officeDocument/2006/relationships/tags" Target="../tags/tag347.xml"/><Relationship Id="rId36" Type="http://schemas.openxmlformats.org/officeDocument/2006/relationships/tags" Target="../tags/tag355.xml"/><Relationship Id="rId49" Type="http://schemas.openxmlformats.org/officeDocument/2006/relationships/slide" Target="slide7.xml"/><Relationship Id="rId10" Type="http://schemas.openxmlformats.org/officeDocument/2006/relationships/tags" Target="../tags/tag329.xml"/><Relationship Id="rId19" Type="http://schemas.openxmlformats.org/officeDocument/2006/relationships/tags" Target="../tags/tag338.xml"/><Relationship Id="rId31" Type="http://schemas.openxmlformats.org/officeDocument/2006/relationships/tags" Target="../tags/tag350.xml"/><Relationship Id="rId44" Type="http://schemas.openxmlformats.org/officeDocument/2006/relationships/tags" Target="../tags/tag363.xml"/><Relationship Id="rId52" Type="http://schemas.openxmlformats.org/officeDocument/2006/relationships/slide" Target="slide1.xml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4" Type="http://schemas.openxmlformats.org/officeDocument/2006/relationships/tags" Target="../tags/tag333.xml"/><Relationship Id="rId22" Type="http://schemas.openxmlformats.org/officeDocument/2006/relationships/tags" Target="../tags/tag341.xml"/><Relationship Id="rId27" Type="http://schemas.openxmlformats.org/officeDocument/2006/relationships/tags" Target="../tags/tag346.xml"/><Relationship Id="rId30" Type="http://schemas.openxmlformats.org/officeDocument/2006/relationships/tags" Target="../tags/tag349.xml"/><Relationship Id="rId35" Type="http://schemas.openxmlformats.org/officeDocument/2006/relationships/tags" Target="../tags/tag354.xml"/><Relationship Id="rId43" Type="http://schemas.openxmlformats.org/officeDocument/2006/relationships/tags" Target="../tags/tag362.xml"/><Relationship Id="rId48" Type="http://schemas.openxmlformats.org/officeDocument/2006/relationships/slide" Target="slide8.xml"/><Relationship Id="rId8" Type="http://schemas.openxmlformats.org/officeDocument/2006/relationships/tags" Target="../tags/tag327.xml"/><Relationship Id="rId51" Type="http://schemas.openxmlformats.org/officeDocument/2006/relationships/slide" Target="slide5.xml"/><Relationship Id="rId3" Type="http://schemas.openxmlformats.org/officeDocument/2006/relationships/tags" Target="../tags/tag322.xml"/><Relationship Id="rId12" Type="http://schemas.openxmlformats.org/officeDocument/2006/relationships/tags" Target="../tags/tag331.xml"/><Relationship Id="rId17" Type="http://schemas.openxmlformats.org/officeDocument/2006/relationships/tags" Target="../tags/tag336.xml"/><Relationship Id="rId25" Type="http://schemas.openxmlformats.org/officeDocument/2006/relationships/tags" Target="../tags/tag344.xml"/><Relationship Id="rId33" Type="http://schemas.openxmlformats.org/officeDocument/2006/relationships/tags" Target="../tags/tag352.xml"/><Relationship Id="rId38" Type="http://schemas.openxmlformats.org/officeDocument/2006/relationships/tags" Target="../tags/tag357.xml"/><Relationship Id="rId46" Type="http://schemas.openxmlformats.org/officeDocument/2006/relationships/slide" Target="slide10.xml"/><Relationship Id="rId20" Type="http://schemas.openxmlformats.org/officeDocument/2006/relationships/tags" Target="../tags/tag339.xml"/><Relationship Id="rId41" Type="http://schemas.openxmlformats.org/officeDocument/2006/relationships/tags" Target="../tags/tag360.xml"/><Relationship Id="rId1" Type="http://schemas.openxmlformats.org/officeDocument/2006/relationships/tags" Target="../tags/tag320.xml"/><Relationship Id="rId6" Type="http://schemas.openxmlformats.org/officeDocument/2006/relationships/tags" Target="../tags/tag325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376.xml"/><Relationship Id="rId18" Type="http://schemas.openxmlformats.org/officeDocument/2006/relationships/tags" Target="../tags/tag381.xml"/><Relationship Id="rId26" Type="http://schemas.openxmlformats.org/officeDocument/2006/relationships/tags" Target="../tags/tag389.xml"/><Relationship Id="rId39" Type="http://schemas.openxmlformats.org/officeDocument/2006/relationships/tags" Target="../tags/tag402.xml"/><Relationship Id="rId21" Type="http://schemas.openxmlformats.org/officeDocument/2006/relationships/tags" Target="../tags/tag384.xml"/><Relationship Id="rId34" Type="http://schemas.openxmlformats.org/officeDocument/2006/relationships/tags" Target="../tags/tag397.xml"/><Relationship Id="rId42" Type="http://schemas.openxmlformats.org/officeDocument/2006/relationships/tags" Target="../tags/tag405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370.xml"/><Relationship Id="rId2" Type="http://schemas.openxmlformats.org/officeDocument/2006/relationships/tags" Target="../tags/tag365.xml"/><Relationship Id="rId16" Type="http://schemas.openxmlformats.org/officeDocument/2006/relationships/tags" Target="../tags/tag379.xml"/><Relationship Id="rId29" Type="http://schemas.openxmlformats.org/officeDocument/2006/relationships/tags" Target="../tags/tag392.xml"/><Relationship Id="rId11" Type="http://schemas.openxmlformats.org/officeDocument/2006/relationships/tags" Target="../tags/tag374.xml"/><Relationship Id="rId24" Type="http://schemas.openxmlformats.org/officeDocument/2006/relationships/tags" Target="../tags/tag387.xml"/><Relationship Id="rId32" Type="http://schemas.openxmlformats.org/officeDocument/2006/relationships/tags" Target="../tags/tag395.xml"/><Relationship Id="rId37" Type="http://schemas.openxmlformats.org/officeDocument/2006/relationships/tags" Target="../tags/tag400.xml"/><Relationship Id="rId40" Type="http://schemas.openxmlformats.org/officeDocument/2006/relationships/tags" Target="../tags/tag403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368.xml"/><Relationship Id="rId15" Type="http://schemas.openxmlformats.org/officeDocument/2006/relationships/tags" Target="../tags/tag378.xml"/><Relationship Id="rId23" Type="http://schemas.openxmlformats.org/officeDocument/2006/relationships/tags" Target="../tags/tag386.xml"/><Relationship Id="rId28" Type="http://schemas.openxmlformats.org/officeDocument/2006/relationships/tags" Target="../tags/tag391.xml"/><Relationship Id="rId36" Type="http://schemas.openxmlformats.org/officeDocument/2006/relationships/tags" Target="../tags/tag399.xml"/><Relationship Id="rId49" Type="http://schemas.openxmlformats.org/officeDocument/2006/relationships/slide" Target="slide7.xml"/><Relationship Id="rId10" Type="http://schemas.openxmlformats.org/officeDocument/2006/relationships/tags" Target="../tags/tag373.xml"/><Relationship Id="rId19" Type="http://schemas.openxmlformats.org/officeDocument/2006/relationships/tags" Target="../tags/tag382.xml"/><Relationship Id="rId31" Type="http://schemas.openxmlformats.org/officeDocument/2006/relationships/tags" Target="../tags/tag394.xml"/><Relationship Id="rId44" Type="http://schemas.openxmlformats.org/officeDocument/2006/relationships/tags" Target="../tags/tag407.xml"/><Relationship Id="rId52" Type="http://schemas.openxmlformats.org/officeDocument/2006/relationships/slide" Target="slide1.xml"/><Relationship Id="rId4" Type="http://schemas.openxmlformats.org/officeDocument/2006/relationships/tags" Target="../tags/tag367.xml"/><Relationship Id="rId9" Type="http://schemas.openxmlformats.org/officeDocument/2006/relationships/tags" Target="../tags/tag372.xml"/><Relationship Id="rId14" Type="http://schemas.openxmlformats.org/officeDocument/2006/relationships/tags" Target="../tags/tag377.xml"/><Relationship Id="rId22" Type="http://schemas.openxmlformats.org/officeDocument/2006/relationships/tags" Target="../tags/tag385.xml"/><Relationship Id="rId27" Type="http://schemas.openxmlformats.org/officeDocument/2006/relationships/tags" Target="../tags/tag390.xml"/><Relationship Id="rId30" Type="http://schemas.openxmlformats.org/officeDocument/2006/relationships/tags" Target="../tags/tag393.xml"/><Relationship Id="rId35" Type="http://schemas.openxmlformats.org/officeDocument/2006/relationships/tags" Target="../tags/tag398.xml"/><Relationship Id="rId43" Type="http://schemas.openxmlformats.org/officeDocument/2006/relationships/tags" Target="../tags/tag406.xml"/><Relationship Id="rId48" Type="http://schemas.openxmlformats.org/officeDocument/2006/relationships/slide" Target="slide8.xml"/><Relationship Id="rId8" Type="http://schemas.openxmlformats.org/officeDocument/2006/relationships/tags" Target="../tags/tag371.xml"/><Relationship Id="rId51" Type="http://schemas.openxmlformats.org/officeDocument/2006/relationships/slide" Target="slide5.xml"/><Relationship Id="rId3" Type="http://schemas.openxmlformats.org/officeDocument/2006/relationships/tags" Target="../tags/tag366.xml"/><Relationship Id="rId12" Type="http://schemas.openxmlformats.org/officeDocument/2006/relationships/tags" Target="../tags/tag375.xml"/><Relationship Id="rId17" Type="http://schemas.openxmlformats.org/officeDocument/2006/relationships/tags" Target="../tags/tag380.xml"/><Relationship Id="rId25" Type="http://schemas.openxmlformats.org/officeDocument/2006/relationships/tags" Target="../tags/tag388.xml"/><Relationship Id="rId33" Type="http://schemas.openxmlformats.org/officeDocument/2006/relationships/tags" Target="../tags/tag396.xml"/><Relationship Id="rId38" Type="http://schemas.openxmlformats.org/officeDocument/2006/relationships/tags" Target="../tags/tag401.xml"/><Relationship Id="rId46" Type="http://schemas.openxmlformats.org/officeDocument/2006/relationships/slide" Target="slide10.xml"/><Relationship Id="rId20" Type="http://schemas.openxmlformats.org/officeDocument/2006/relationships/tags" Target="../tags/tag383.xml"/><Relationship Id="rId41" Type="http://schemas.openxmlformats.org/officeDocument/2006/relationships/tags" Target="../tags/tag404.xml"/><Relationship Id="rId1" Type="http://schemas.openxmlformats.org/officeDocument/2006/relationships/tags" Target="../tags/tag364.xml"/><Relationship Id="rId6" Type="http://schemas.openxmlformats.org/officeDocument/2006/relationships/tags" Target="../tags/tag3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F9963655-F6FF-4788-9CDB-1FF028F360E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7" name="PH_Contents__PH_AgendaItem_Duration___623558">
            <a:extLst>
              <a:ext uri="{FF2B5EF4-FFF2-40B4-BE49-F238E27FC236}">
                <a16:creationId xmlns:a16="http://schemas.microsoft.com/office/drawing/2014/main" id="{C1353588-0E7F-4123-A912-CD0510D17FB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6" name="PH_Contents__PH_AgendaItem_Slot___623558">
            <a:extLst>
              <a:ext uri="{FF2B5EF4-FFF2-40B4-BE49-F238E27FC236}">
                <a16:creationId xmlns:a16="http://schemas.microsoft.com/office/drawing/2014/main" id="{A8DA24E5-BBC5-4033-99F4-86B7049182F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5" name="PH_Contents__PH_AgendaItem_Owner___623558">
            <a:extLst>
              <a:ext uri="{FF2B5EF4-FFF2-40B4-BE49-F238E27FC236}">
                <a16:creationId xmlns:a16="http://schemas.microsoft.com/office/drawing/2014/main" id="{051CDDEC-CB4B-4349-8866-9B5B7785859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4" name="PH_Contents__PH_AgendaItem_No___623558">
            <a:extLst>
              <a:ext uri="{FF2B5EF4-FFF2-40B4-BE49-F238E27FC236}">
                <a16:creationId xmlns:a16="http://schemas.microsoft.com/office/drawing/2014/main" id="{379E0EF4-3AE4-4430-9657-7B9C4DFD6EA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1590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3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145DC59E-7946-437B-A405-AA3DC7E340D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95384" y="47752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2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F1C6F588-FCD6-4B26-9F94-4FE637366A5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81" name="PH_Contents__PH_AgendaItem_Duration_L3___944331">
            <a:extLst>
              <a:ext uri="{FF2B5EF4-FFF2-40B4-BE49-F238E27FC236}">
                <a16:creationId xmlns:a16="http://schemas.microsoft.com/office/drawing/2014/main" id="{29ED8F58-4E4F-42AF-A75F-56583BC1F15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80" name="PH_Contents__PH_AgendaItem_Slot_L3___944331">
            <a:extLst>
              <a:ext uri="{FF2B5EF4-FFF2-40B4-BE49-F238E27FC236}">
                <a16:creationId xmlns:a16="http://schemas.microsoft.com/office/drawing/2014/main" id="{153E2DD2-2738-40DE-A583-E9547ADB44F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9" name="PH_Contents__PH_AgendaItem_Owner_L3___944331">
            <a:extLst>
              <a:ext uri="{FF2B5EF4-FFF2-40B4-BE49-F238E27FC236}">
                <a16:creationId xmlns:a16="http://schemas.microsoft.com/office/drawing/2014/main" id="{2FE9FBBD-B6C2-4CAA-BB89-4B5438430E5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8" name="PH_Contents__PH_AgendaItem_No_L3___944331">
            <a:extLst>
              <a:ext uri="{FF2B5EF4-FFF2-40B4-BE49-F238E27FC236}">
                <a16:creationId xmlns:a16="http://schemas.microsoft.com/office/drawing/2014/main" id="{54BADDF6-660E-4D39-8978-A7833667C2AD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5884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7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D4F1F352-254E-4399-AA58-73F55521DA9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347014" y="42545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6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6635578A-26AE-4DF8-87CD-20F8ADE4FB6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75" name="PH_Contents__PH_AgendaItem_Duration_L3___147482">
            <a:extLst>
              <a:ext uri="{FF2B5EF4-FFF2-40B4-BE49-F238E27FC236}">
                <a16:creationId xmlns:a16="http://schemas.microsoft.com/office/drawing/2014/main" id="{B32E5EDD-75C5-4309-A1BE-FE2A5FC0B03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74" name="PH_Contents__PH_AgendaItem_Slot_L3___147482">
            <a:extLst>
              <a:ext uri="{FF2B5EF4-FFF2-40B4-BE49-F238E27FC236}">
                <a16:creationId xmlns:a16="http://schemas.microsoft.com/office/drawing/2014/main" id="{ABC7AC01-52BA-4838-BF70-66FE6BDEB81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3" name="PH_Contents__PH_AgendaItem_Owner_L3___147482">
            <a:extLst>
              <a:ext uri="{FF2B5EF4-FFF2-40B4-BE49-F238E27FC236}">
                <a16:creationId xmlns:a16="http://schemas.microsoft.com/office/drawing/2014/main" id="{6DF22DF5-DC2D-4D43-B093-1F02C699234A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2" name="PH_Contents__PH_AgendaItem_No_L3___147482">
            <a:extLst>
              <a:ext uri="{FF2B5EF4-FFF2-40B4-BE49-F238E27FC236}">
                <a16:creationId xmlns:a16="http://schemas.microsoft.com/office/drawing/2014/main" id="{8BE5A3E4-5649-457C-9D2D-A865E2E9AC00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5884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552C202C-AB2A-434A-BC8E-789E5E6AF7B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347014" y="37338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0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098C4CE4-B7A1-4D36-BDFC-DAE0981C1A6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9" name="PH_Contents__PH_AgendaItem_Duration_L2___895901">
            <a:extLst>
              <a:ext uri="{FF2B5EF4-FFF2-40B4-BE49-F238E27FC236}">
                <a16:creationId xmlns:a16="http://schemas.microsoft.com/office/drawing/2014/main" id="{425A0EF4-14D4-4751-8420-921696B23C88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8" name="PH_Contents__PH_AgendaItem_Slot_L2___895901">
            <a:extLst>
              <a:ext uri="{FF2B5EF4-FFF2-40B4-BE49-F238E27FC236}">
                <a16:creationId xmlns:a16="http://schemas.microsoft.com/office/drawing/2014/main" id="{F844404A-3688-4C27-AA2C-A95348D991E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7" name="PH_Contents__PH_AgendaItem_Owner_L2___895901">
            <a:extLst>
              <a:ext uri="{FF2B5EF4-FFF2-40B4-BE49-F238E27FC236}">
                <a16:creationId xmlns:a16="http://schemas.microsoft.com/office/drawing/2014/main" id="{82191CC2-52BF-48F4-81B5-049EC599029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66" name="PH_Contents__PH_AgendaItem_No_L2___895901">
            <a:extLst>
              <a:ext uri="{FF2B5EF4-FFF2-40B4-BE49-F238E27FC236}">
                <a16:creationId xmlns:a16="http://schemas.microsoft.com/office/drawing/2014/main" id="{1D049D14-03E9-4DA1-998D-3DE2DE8EBFC2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4600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5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E6C09ABE-90AF-44C6-B03F-FAA61DC5E6B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623098" y="32131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4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28F76764-C0E4-4EF3-90D9-47222D00177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3" name="PH_Contents__PH_AgendaItem_Duration_L2___28447">
            <a:extLst>
              <a:ext uri="{FF2B5EF4-FFF2-40B4-BE49-F238E27FC236}">
                <a16:creationId xmlns:a16="http://schemas.microsoft.com/office/drawing/2014/main" id="{277DB804-FDA3-4E28-B189-0D52BA8A7567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2" name="PH_Contents__PH_AgendaItem_Slot_L2___28447">
            <a:extLst>
              <a:ext uri="{FF2B5EF4-FFF2-40B4-BE49-F238E27FC236}">
                <a16:creationId xmlns:a16="http://schemas.microsoft.com/office/drawing/2014/main" id="{A0D1F0B8-72C3-4CED-9517-A303F8C654FC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" name="PH_Contents__PH_AgendaItem_Owner_L2___28447">
            <a:extLst>
              <a:ext uri="{FF2B5EF4-FFF2-40B4-BE49-F238E27FC236}">
                <a16:creationId xmlns:a16="http://schemas.microsoft.com/office/drawing/2014/main" id="{79EF3933-664D-4A9E-A760-0EE9823DD65A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60" name="PH_Contents__PH_AgendaItem_No_L2___28447">
            <a:extLst>
              <a:ext uri="{FF2B5EF4-FFF2-40B4-BE49-F238E27FC236}">
                <a16:creationId xmlns:a16="http://schemas.microsoft.com/office/drawing/2014/main" id="{B72E819F-DFEE-460A-A786-BC10D4155F86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4600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9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B0B7451A-6069-430F-8D08-057997FBA11C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623098" y="26924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6AA36118-AA39-419A-9829-3CB181F419CD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" name="PH_Contents__PH_AgendaItem_Duration___55656">
            <a:extLst>
              <a:ext uri="{FF2B5EF4-FFF2-40B4-BE49-F238E27FC236}">
                <a16:creationId xmlns:a16="http://schemas.microsoft.com/office/drawing/2014/main" id="{3C2D95BB-46A9-47E8-BD51-E47602BAC7C4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" name="PH_Contents__PH_AgendaItem_Slot___55656">
            <a:extLst>
              <a:ext uri="{FF2B5EF4-FFF2-40B4-BE49-F238E27FC236}">
                <a16:creationId xmlns:a16="http://schemas.microsoft.com/office/drawing/2014/main" id="{96322DA4-71DE-49CA-BA7C-381823C5B60B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PH_Contents__PH_AgendaItem_Owner___55656">
            <a:extLst>
              <a:ext uri="{FF2B5EF4-FFF2-40B4-BE49-F238E27FC236}">
                <a16:creationId xmlns:a16="http://schemas.microsoft.com/office/drawing/2014/main" id="{CE58BD44-F2D1-4C16-9B92-7672A6EE82BD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PH_Contents__PH_AgendaItem_No___55656">
            <a:extLst>
              <a:ext uri="{FF2B5EF4-FFF2-40B4-BE49-F238E27FC236}">
                <a16:creationId xmlns:a16="http://schemas.microsoft.com/office/drawing/2014/main" id="{C4544848-53D6-4F4E-82F7-7A48E4F2F84D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1590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AFFA5EA9-DC04-40FE-9A5E-183D2334C6F9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95384" y="21717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PH_Contents__PH_AgendaItem_Pointer_Current___974178">
            <a:extLst>
              <a:ext uri="{FF2B5EF4-FFF2-40B4-BE49-F238E27FC236}">
                <a16:creationId xmlns:a16="http://schemas.microsoft.com/office/drawing/2014/main" id="{823E7B1A-B290-471E-98FA-BC9E55175DA9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29795" y="1676400"/>
            <a:ext cx="180000" cy="368300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1" name="PH_Contents__PH_AgendaItem_Page_Current___974178">
            <a:hlinkClick r:id="rId52" action="ppaction://hlinksldjump"/>
            <a:extLst>
              <a:ext uri="{FF2B5EF4-FFF2-40B4-BE49-F238E27FC236}">
                <a16:creationId xmlns:a16="http://schemas.microsoft.com/office/drawing/2014/main" id="{612F81E6-698F-4D9C-908D-C6B3CA4EE0A2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4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0" name="PH_Contents__PH_AgendaItem_Duration_Current___974178">
            <a:extLst>
              <a:ext uri="{FF2B5EF4-FFF2-40B4-BE49-F238E27FC236}">
                <a16:creationId xmlns:a16="http://schemas.microsoft.com/office/drawing/2014/main" id="{74437DCC-5A29-477F-AB7E-644370C7480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1h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9" name="PH_Contents__PH_AgendaItem_Slot_Current___974178">
            <a:extLst>
              <a:ext uri="{FF2B5EF4-FFF2-40B4-BE49-F238E27FC236}">
                <a16:creationId xmlns:a16="http://schemas.microsoft.com/office/drawing/2014/main" id="{EFE8E4C1-38E5-4295-9B89-559756A350A9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09:00-10:00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8" name="PH_Contents__PH_AgendaItem_Owner_Current___974178">
            <a:extLst>
              <a:ext uri="{FF2B5EF4-FFF2-40B4-BE49-F238E27FC236}">
                <a16:creationId xmlns:a16="http://schemas.microsoft.com/office/drawing/2014/main" id="{BE2C0DAD-74BC-44AC-A7CD-6E5269886B08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6"/>
                </a:solidFill>
              </a:rPr>
              <a:t>John Doe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7" name="PH_Contents__PH_AgendaItem_No_Current___974178">
            <a:extLst>
              <a:ext uri="{FF2B5EF4-FFF2-40B4-BE49-F238E27FC236}">
                <a16:creationId xmlns:a16="http://schemas.microsoft.com/office/drawing/2014/main" id="{5291ED2D-F0F9-44C8-A0C0-460505FE54FB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1590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6"/>
                </a:solidFill>
              </a:rPr>
              <a:t>1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6" name="PH_Contents__PH_AgendaItem_Name_Current___974178">
            <a:hlinkClick r:id="rId52" action="ppaction://hlinksldjump"/>
            <a:extLst>
              <a:ext uri="{FF2B5EF4-FFF2-40B4-BE49-F238E27FC236}">
                <a16:creationId xmlns:a16="http://schemas.microsoft.com/office/drawing/2014/main" id="{C27A312F-5159-4557-ACC4-B90AA1FB13E4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95384" y="16510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6"/>
                </a:solidFill>
              </a:rPr>
              <a:t>Initial position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F473E-F8B7-4286-93A3-DE3733DB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5921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623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H_Contents__PH_AgendaItem_Pointer_Current___623558">
            <a:extLst>
              <a:ext uri="{FF2B5EF4-FFF2-40B4-BE49-F238E27FC236}">
                <a16:creationId xmlns:a16="http://schemas.microsoft.com/office/drawing/2014/main" id="{ADFBB281-0DD7-4297-9FC2-583AF720AA2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29795" y="4800600"/>
            <a:ext cx="180000" cy="368300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7" name="PH_Contents__PH_AgendaItem_Page_Current___623558">
            <a:hlinkClick r:id="rId46" action="ppaction://hlinksldjump"/>
            <a:extLst>
              <a:ext uri="{FF2B5EF4-FFF2-40B4-BE49-F238E27FC236}">
                <a16:creationId xmlns:a16="http://schemas.microsoft.com/office/drawing/2014/main" id="{611732A0-CB05-4217-BAEC-713AFE0AE3B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10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6" name="PH_Contents__PH_AgendaItem_Duration_Current___623558">
            <a:extLst>
              <a:ext uri="{FF2B5EF4-FFF2-40B4-BE49-F238E27FC236}">
                <a16:creationId xmlns:a16="http://schemas.microsoft.com/office/drawing/2014/main" id="{505303A2-78C4-4C04-81DC-A82671E2913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1h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5" name="PH_Contents__PH_AgendaItem_Slot_Current___623558">
            <a:extLst>
              <a:ext uri="{FF2B5EF4-FFF2-40B4-BE49-F238E27FC236}">
                <a16:creationId xmlns:a16="http://schemas.microsoft.com/office/drawing/2014/main" id="{7ACE4D2B-74D1-4A74-AE29-BB8BE38B7CC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10:00-10:30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4" name="PH_Contents__PH_AgendaItem_Owner_Current___623558">
            <a:extLst>
              <a:ext uri="{FF2B5EF4-FFF2-40B4-BE49-F238E27FC236}">
                <a16:creationId xmlns:a16="http://schemas.microsoft.com/office/drawing/2014/main" id="{0061E4DF-1614-4636-A771-491376A1635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6"/>
                </a:solidFill>
              </a:rPr>
              <a:t>Jane Doe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3" name="PH_Contents__PH_AgendaItem_No_Current___623558">
            <a:extLst>
              <a:ext uri="{FF2B5EF4-FFF2-40B4-BE49-F238E27FC236}">
                <a16:creationId xmlns:a16="http://schemas.microsoft.com/office/drawing/2014/main" id="{338D138C-6354-453E-A04F-377DF1D02E13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41590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6"/>
                </a:solidFill>
              </a:rPr>
              <a:t>3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2" name="PH_Contents__PH_AgendaItem_Name_Current___623558">
            <a:hlinkClick r:id="rId46" action="ppaction://hlinksldjump"/>
            <a:extLst>
              <a:ext uri="{FF2B5EF4-FFF2-40B4-BE49-F238E27FC236}">
                <a16:creationId xmlns:a16="http://schemas.microsoft.com/office/drawing/2014/main" id="{E0B9B4F9-9E01-485D-9AE4-975E9CA2D15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95384" y="47752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6"/>
                </a:solidFill>
              </a:rPr>
              <a:t>Solution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1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AF1A3293-936C-4466-92A2-F9EC80A3602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80" name="PH_Contents__PH_AgendaItem_Duration_L3___944331">
            <a:extLst>
              <a:ext uri="{FF2B5EF4-FFF2-40B4-BE49-F238E27FC236}">
                <a16:creationId xmlns:a16="http://schemas.microsoft.com/office/drawing/2014/main" id="{60C3B5B6-915F-4B98-900A-739F325EAA12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79" name="PH_Contents__PH_AgendaItem_Slot_L3___944331">
            <a:extLst>
              <a:ext uri="{FF2B5EF4-FFF2-40B4-BE49-F238E27FC236}">
                <a16:creationId xmlns:a16="http://schemas.microsoft.com/office/drawing/2014/main" id="{5C982230-19B9-400C-88FC-A5A53049E67E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8" name="PH_Contents__PH_AgendaItem_Owner_L3___944331">
            <a:extLst>
              <a:ext uri="{FF2B5EF4-FFF2-40B4-BE49-F238E27FC236}">
                <a16:creationId xmlns:a16="http://schemas.microsoft.com/office/drawing/2014/main" id="{F59A66BC-832A-486D-B00F-EF01F26234D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7" name="PH_Contents__PH_AgendaItem_No_L3___944331">
            <a:extLst>
              <a:ext uri="{FF2B5EF4-FFF2-40B4-BE49-F238E27FC236}">
                <a16:creationId xmlns:a16="http://schemas.microsoft.com/office/drawing/2014/main" id="{654EF414-24BA-4608-B9AF-8EED04099313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65884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6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6F57221A-706F-41CC-976F-0A58F5D8C299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347014" y="42545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5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B581398D-0A25-4307-99BF-32DBF05DAE36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74" name="PH_Contents__PH_AgendaItem_Duration_L3___147482">
            <a:extLst>
              <a:ext uri="{FF2B5EF4-FFF2-40B4-BE49-F238E27FC236}">
                <a16:creationId xmlns:a16="http://schemas.microsoft.com/office/drawing/2014/main" id="{787E462C-3FF0-400E-A877-DB19D4854F6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73" name="PH_Contents__PH_AgendaItem_Slot_L3___147482">
            <a:extLst>
              <a:ext uri="{FF2B5EF4-FFF2-40B4-BE49-F238E27FC236}">
                <a16:creationId xmlns:a16="http://schemas.microsoft.com/office/drawing/2014/main" id="{93241AF7-11D2-4BB3-BB37-43F67E8F0B54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2" name="PH_Contents__PH_AgendaItem_Owner_L3___147482">
            <a:extLst>
              <a:ext uri="{FF2B5EF4-FFF2-40B4-BE49-F238E27FC236}">
                <a16:creationId xmlns:a16="http://schemas.microsoft.com/office/drawing/2014/main" id="{35282FDA-5100-49EF-8E95-374837B14CF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1" name="PH_Contents__PH_AgendaItem_No_L3___147482">
            <a:extLst>
              <a:ext uri="{FF2B5EF4-FFF2-40B4-BE49-F238E27FC236}">
                <a16:creationId xmlns:a16="http://schemas.microsoft.com/office/drawing/2014/main" id="{9A19EA07-4F47-414F-B12E-F6AD1C58663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65884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0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2C741704-B10C-40EE-AAB4-97C3B9B9A00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347014" y="37338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9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674EA38C-3CFC-4659-A87C-1DA5E582C706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8" name="PH_Contents__PH_AgendaItem_Duration_L2___895901">
            <a:extLst>
              <a:ext uri="{FF2B5EF4-FFF2-40B4-BE49-F238E27FC236}">
                <a16:creationId xmlns:a16="http://schemas.microsoft.com/office/drawing/2014/main" id="{86E0A393-C8C7-4218-ADB8-6CF5AF41AE8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7" name="PH_Contents__PH_AgendaItem_Slot_L2___895901">
            <a:extLst>
              <a:ext uri="{FF2B5EF4-FFF2-40B4-BE49-F238E27FC236}">
                <a16:creationId xmlns:a16="http://schemas.microsoft.com/office/drawing/2014/main" id="{B7D9B6C3-F94C-46CC-8D5F-98505EBEF3B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6" name="PH_Contents__PH_AgendaItem_Owner_L2___895901">
            <a:extLst>
              <a:ext uri="{FF2B5EF4-FFF2-40B4-BE49-F238E27FC236}">
                <a16:creationId xmlns:a16="http://schemas.microsoft.com/office/drawing/2014/main" id="{743A7D1B-8B6C-4D55-8388-B430E00711D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65" name="PH_Contents__PH_AgendaItem_No_L2___895901">
            <a:extLst>
              <a:ext uri="{FF2B5EF4-FFF2-40B4-BE49-F238E27FC236}">
                <a16:creationId xmlns:a16="http://schemas.microsoft.com/office/drawing/2014/main" id="{8449838B-3086-481D-88B7-5E0B5A49221A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04600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4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2E27F1A6-99B0-43A9-A287-A06B6F58755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623098" y="32131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3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3D461E3A-06D4-468C-BCCE-9BFCD118D726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2" name="PH_Contents__PH_AgendaItem_Duration_L2___28447">
            <a:extLst>
              <a:ext uri="{FF2B5EF4-FFF2-40B4-BE49-F238E27FC236}">
                <a16:creationId xmlns:a16="http://schemas.microsoft.com/office/drawing/2014/main" id="{C93B3908-F51C-49AF-A80E-5E5E90E292CA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1" name="PH_Contents__PH_AgendaItem_Slot_L2___28447">
            <a:extLst>
              <a:ext uri="{FF2B5EF4-FFF2-40B4-BE49-F238E27FC236}">
                <a16:creationId xmlns:a16="http://schemas.microsoft.com/office/drawing/2014/main" id="{F1DC5518-025F-4814-8F11-03648601738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0" name="PH_Contents__PH_AgendaItem_Owner_L2___28447">
            <a:extLst>
              <a:ext uri="{FF2B5EF4-FFF2-40B4-BE49-F238E27FC236}">
                <a16:creationId xmlns:a16="http://schemas.microsoft.com/office/drawing/2014/main" id="{8B69EAD3-A126-43A7-9CB2-65F0CE0EA593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59" name="PH_Contents__PH_AgendaItem_No_L2___28447">
            <a:extLst>
              <a:ext uri="{FF2B5EF4-FFF2-40B4-BE49-F238E27FC236}">
                <a16:creationId xmlns:a16="http://schemas.microsoft.com/office/drawing/2014/main" id="{E8046CC6-BC95-410E-8EEC-342980C80CDC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04600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1829976C-F074-41DF-AA29-629C8F70476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623098" y="26924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7AF71A5E-19EA-4299-97E8-3A46A184DA0D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" name="PH_Contents__PH_AgendaItem_Duration___55656">
            <a:extLst>
              <a:ext uri="{FF2B5EF4-FFF2-40B4-BE49-F238E27FC236}">
                <a16:creationId xmlns:a16="http://schemas.microsoft.com/office/drawing/2014/main" id="{695BC225-CFBF-4AAA-B2FB-C82557684595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PH_Contents__PH_AgendaItem_Slot___55656">
            <a:extLst>
              <a:ext uri="{FF2B5EF4-FFF2-40B4-BE49-F238E27FC236}">
                <a16:creationId xmlns:a16="http://schemas.microsoft.com/office/drawing/2014/main" id="{50C92536-412F-477D-9D3C-B66867A2C61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PH_Contents__PH_AgendaItem_Owner___55656">
            <a:extLst>
              <a:ext uri="{FF2B5EF4-FFF2-40B4-BE49-F238E27FC236}">
                <a16:creationId xmlns:a16="http://schemas.microsoft.com/office/drawing/2014/main" id="{425D671C-4D96-4ECE-A2A5-8B744289FCB6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" name="PH_Contents__PH_AgendaItem_No___55656">
            <a:extLst>
              <a:ext uri="{FF2B5EF4-FFF2-40B4-BE49-F238E27FC236}">
                <a16:creationId xmlns:a16="http://schemas.microsoft.com/office/drawing/2014/main" id="{02AF816C-A593-4D2E-BC24-784ED3A0B598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1590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AE65BA0D-A62A-449D-9155-73FF73028E4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95384" y="21717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57E4B51D-7AC6-43A1-B593-C92D30BAFCD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PH_Contents__PH_AgendaItem_Duration___974178">
            <a:extLst>
              <a:ext uri="{FF2B5EF4-FFF2-40B4-BE49-F238E27FC236}">
                <a16:creationId xmlns:a16="http://schemas.microsoft.com/office/drawing/2014/main" id="{E8A95AA6-68E2-475C-8F91-1FF53C7B2A6E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9" name="PH_Contents__PH_AgendaItem_Slot___974178">
            <a:extLst>
              <a:ext uri="{FF2B5EF4-FFF2-40B4-BE49-F238E27FC236}">
                <a16:creationId xmlns:a16="http://schemas.microsoft.com/office/drawing/2014/main" id="{C56F9FC3-3109-4E50-8F40-752F166BD58D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8" name="PH_Contents__PH_AgendaItem_Owner___974178">
            <a:extLst>
              <a:ext uri="{FF2B5EF4-FFF2-40B4-BE49-F238E27FC236}">
                <a16:creationId xmlns:a16="http://schemas.microsoft.com/office/drawing/2014/main" id="{D881FEA9-0534-4680-A58A-D20682B20D98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7" name="PH_Contents__PH_AgendaItem_No___974178">
            <a:extLst>
              <a:ext uri="{FF2B5EF4-FFF2-40B4-BE49-F238E27FC236}">
                <a16:creationId xmlns:a16="http://schemas.microsoft.com/office/drawing/2014/main" id="{BC76732C-B46C-40B8-A131-82B3F8184CE8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1590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F16A8EB5-B568-4B86-A36C-9D0A6ADE6F63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95384" y="16510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287D15-A1C8-46F0-B110-18F31AD0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155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3D2DF02-D8BC-4EB4-BDD4-7B2AF2C90E52}"/>
              </a:ext>
            </a:extLst>
          </p:cNvPr>
          <p:cNvSpPr/>
          <p:nvPr/>
        </p:nvSpPr>
        <p:spPr>
          <a:xfrm>
            <a:off x="544478" y="2413206"/>
            <a:ext cx="1094737" cy="855677"/>
          </a:xfrm>
          <a:prstGeom prst="triangle">
            <a:avLst/>
          </a:prstGeom>
          <a:noFill/>
          <a:ln w="38100">
            <a:solidFill>
              <a:srgbClr val="70AC4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088F5A6B-0819-42D0-9AE9-C74120CC3EC3}"/>
              </a:ext>
            </a:extLst>
          </p:cNvPr>
          <p:cNvSpPr/>
          <p:nvPr/>
        </p:nvSpPr>
        <p:spPr>
          <a:xfrm flipV="1">
            <a:off x="544478" y="3589120"/>
            <a:ext cx="1094737" cy="855677"/>
          </a:xfrm>
          <a:prstGeom prst="triangle">
            <a:avLst/>
          </a:prstGeom>
          <a:noFill/>
          <a:ln w="38100">
            <a:solidFill>
              <a:srgbClr val="70AC4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E45A5F-6C44-41A5-99A2-22A1BDB5A257}"/>
              </a:ext>
            </a:extLst>
          </p:cNvPr>
          <p:cNvSpPr txBox="1"/>
          <p:nvPr/>
        </p:nvSpPr>
        <p:spPr>
          <a:xfrm>
            <a:off x="1856508" y="2531446"/>
            <a:ext cx="6743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Page 1: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Representative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slide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displayed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in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file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explorer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(live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preview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2E0E57-712A-4C25-B206-7F4886D6AB24}"/>
              </a:ext>
            </a:extLst>
          </p:cNvPr>
          <p:cNvSpPr txBox="1"/>
          <p:nvPr/>
        </p:nvSpPr>
        <p:spPr>
          <a:xfrm>
            <a:off x="1856508" y="3786125"/>
            <a:ext cx="6743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Page 3ff: Demo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layout‘s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appearance</a:t>
            </a:r>
            <a:endParaRPr lang="de-DE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6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gendaMas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H_Contents__PH_AgendaItem_Page___623558">
            <a:hlinkClick r:id="rId100" action="ppaction://hlinksldjump"/>
            <a:extLst>
              <a:ext uri="{FF2B5EF4-FFF2-40B4-BE49-F238E27FC236}">
                <a16:creationId xmlns:a16="http://schemas.microsoft.com/office/drawing/2014/main" id="{A948F45F-55A1-4F85-A765-FA1F26B8664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0" name="PH_Contents__PH_AgendaItem_Duration___623558">
            <a:extLst>
              <a:ext uri="{FF2B5EF4-FFF2-40B4-BE49-F238E27FC236}">
                <a16:creationId xmlns:a16="http://schemas.microsoft.com/office/drawing/2014/main" id="{D19E646F-18AD-47F3-8589-CF9E1A8C721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9" name="PH_Contents__PH_AgendaItem_Slot___623558">
            <a:extLst>
              <a:ext uri="{FF2B5EF4-FFF2-40B4-BE49-F238E27FC236}">
                <a16:creationId xmlns:a16="http://schemas.microsoft.com/office/drawing/2014/main" id="{9E68D377-30D0-4638-8249-68F48DFA4FE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8" name="PH_Contents__PH_AgendaItem_Owner___623558">
            <a:extLst>
              <a:ext uri="{FF2B5EF4-FFF2-40B4-BE49-F238E27FC236}">
                <a16:creationId xmlns:a16="http://schemas.microsoft.com/office/drawing/2014/main" id="{EF6763A3-0ADE-4599-90CF-DA5099BDA7D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7" name="PH_Contents__PH_AgendaItem_No___623558">
            <a:extLst>
              <a:ext uri="{FF2B5EF4-FFF2-40B4-BE49-F238E27FC236}">
                <a16:creationId xmlns:a16="http://schemas.microsoft.com/office/drawing/2014/main" id="{E26A2C8F-D4A8-428F-918D-F98FE30EF19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1590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6" name="PH_Contents__PH_AgendaItem_Name___623558">
            <a:hlinkClick r:id="rId100" action="ppaction://hlinksldjump"/>
            <a:extLst>
              <a:ext uri="{FF2B5EF4-FFF2-40B4-BE49-F238E27FC236}">
                <a16:creationId xmlns:a16="http://schemas.microsoft.com/office/drawing/2014/main" id="{E55A7780-9AC6-4549-87F2-6A9D940A20B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95384" y="47752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5" name="PH_Contents__PH_AgendaItem_Page_L3___944331">
            <a:hlinkClick r:id="rId101" action="ppaction://hlinksldjump"/>
            <a:extLst>
              <a:ext uri="{FF2B5EF4-FFF2-40B4-BE49-F238E27FC236}">
                <a16:creationId xmlns:a16="http://schemas.microsoft.com/office/drawing/2014/main" id="{862F3C1B-333C-4AD6-A1EC-577297B1E50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134" name="PH_Contents__PH_AgendaItem_Duration_L3___944331">
            <a:extLst>
              <a:ext uri="{FF2B5EF4-FFF2-40B4-BE49-F238E27FC236}">
                <a16:creationId xmlns:a16="http://schemas.microsoft.com/office/drawing/2014/main" id="{8CEACD8B-A5B5-4249-9AFF-701488AE018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133" name="PH_Contents__PH_AgendaItem_Slot_L3___944331">
            <a:extLst>
              <a:ext uri="{FF2B5EF4-FFF2-40B4-BE49-F238E27FC236}">
                <a16:creationId xmlns:a16="http://schemas.microsoft.com/office/drawing/2014/main" id="{D9348676-2AC1-465A-8BB6-187F16D8997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132" name="PH_Contents__PH_AgendaItem_Owner_L3___944331">
            <a:extLst>
              <a:ext uri="{FF2B5EF4-FFF2-40B4-BE49-F238E27FC236}">
                <a16:creationId xmlns:a16="http://schemas.microsoft.com/office/drawing/2014/main" id="{A615866A-5BFB-4138-9898-E341D710AED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131" name="PH_Contents__PH_AgendaItem_No_L3___944331">
            <a:extLst>
              <a:ext uri="{FF2B5EF4-FFF2-40B4-BE49-F238E27FC236}">
                <a16:creationId xmlns:a16="http://schemas.microsoft.com/office/drawing/2014/main" id="{B6DECA6A-F352-4204-A783-2029F7501291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5884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0" name="PH_Contents__PH_AgendaItem_Name_L3___944331">
            <a:hlinkClick r:id="rId101" action="ppaction://hlinksldjump"/>
            <a:extLst>
              <a:ext uri="{FF2B5EF4-FFF2-40B4-BE49-F238E27FC236}">
                <a16:creationId xmlns:a16="http://schemas.microsoft.com/office/drawing/2014/main" id="{B7CD94B6-FD4C-4B4B-9919-57B9D1E9D140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347014" y="42545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9" name="PH_Contents__PH_AgendaItem_Page_L3___147482">
            <a:hlinkClick r:id="rId102" action="ppaction://hlinksldjump"/>
            <a:extLst>
              <a:ext uri="{FF2B5EF4-FFF2-40B4-BE49-F238E27FC236}">
                <a16:creationId xmlns:a16="http://schemas.microsoft.com/office/drawing/2014/main" id="{73BE154F-ABEE-4479-98B3-E87431F62E6D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128" name="PH_Contents__PH_AgendaItem_Duration_L3___147482">
            <a:extLst>
              <a:ext uri="{FF2B5EF4-FFF2-40B4-BE49-F238E27FC236}">
                <a16:creationId xmlns:a16="http://schemas.microsoft.com/office/drawing/2014/main" id="{95AB5511-62CC-44AD-8F6F-3DC32F948D9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127" name="PH_Contents__PH_AgendaItem_Slot_L3___147482">
            <a:extLst>
              <a:ext uri="{FF2B5EF4-FFF2-40B4-BE49-F238E27FC236}">
                <a16:creationId xmlns:a16="http://schemas.microsoft.com/office/drawing/2014/main" id="{D7C3EE50-0367-48B8-835E-C2D77240091D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126" name="PH_Contents__PH_AgendaItem_Owner_L3___147482">
            <a:extLst>
              <a:ext uri="{FF2B5EF4-FFF2-40B4-BE49-F238E27FC236}">
                <a16:creationId xmlns:a16="http://schemas.microsoft.com/office/drawing/2014/main" id="{3943B213-BA76-4ADF-A14A-81A25F02B60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125" name="PH_Contents__PH_AgendaItem_No_L3___147482">
            <a:extLst>
              <a:ext uri="{FF2B5EF4-FFF2-40B4-BE49-F238E27FC236}">
                <a16:creationId xmlns:a16="http://schemas.microsoft.com/office/drawing/2014/main" id="{09A6A431-30AA-4BC6-B852-EF607D7A406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5884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4" name="PH_Contents__PH_AgendaItem_Name_L3___147482">
            <a:hlinkClick r:id="rId102" action="ppaction://hlinksldjump"/>
            <a:extLst>
              <a:ext uri="{FF2B5EF4-FFF2-40B4-BE49-F238E27FC236}">
                <a16:creationId xmlns:a16="http://schemas.microsoft.com/office/drawing/2014/main" id="{CFD3EF2F-9F8D-4BAD-AC46-A970D8D65FA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347014" y="37338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3" name="PH_Contents__PH_AgendaItem_Page_L2___895901">
            <a:hlinkClick r:id="rId103" action="ppaction://hlinksldjump"/>
            <a:extLst>
              <a:ext uri="{FF2B5EF4-FFF2-40B4-BE49-F238E27FC236}">
                <a16:creationId xmlns:a16="http://schemas.microsoft.com/office/drawing/2014/main" id="{D74895EE-38E1-4D75-9E3D-76C4DAEB842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2" name="PH_Contents__PH_AgendaItem_Duration_L2___895901">
            <a:extLst>
              <a:ext uri="{FF2B5EF4-FFF2-40B4-BE49-F238E27FC236}">
                <a16:creationId xmlns:a16="http://schemas.microsoft.com/office/drawing/2014/main" id="{337524E8-D402-41D6-A657-F778D7BF2D35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121" name="PH_Contents__PH_AgendaItem_Slot_L2___895901">
            <a:extLst>
              <a:ext uri="{FF2B5EF4-FFF2-40B4-BE49-F238E27FC236}">
                <a16:creationId xmlns:a16="http://schemas.microsoft.com/office/drawing/2014/main" id="{7D8A9280-D4E6-441D-8AF8-CEDA811CF243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0" name="PH_Contents__PH_AgendaItem_Owner_L2___895901">
            <a:extLst>
              <a:ext uri="{FF2B5EF4-FFF2-40B4-BE49-F238E27FC236}">
                <a16:creationId xmlns:a16="http://schemas.microsoft.com/office/drawing/2014/main" id="{62A5E5B8-DD71-43A9-AECB-3EEEB2A3E701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119" name="PH_Contents__PH_AgendaItem_No_L2___895901">
            <a:extLst>
              <a:ext uri="{FF2B5EF4-FFF2-40B4-BE49-F238E27FC236}">
                <a16:creationId xmlns:a16="http://schemas.microsoft.com/office/drawing/2014/main" id="{8F1F85EB-5E07-45E4-965E-D968B3ABF60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4600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8" name="PH_Contents__PH_AgendaItem_Name_L2___895901">
            <a:hlinkClick r:id="rId103" action="ppaction://hlinksldjump"/>
            <a:extLst>
              <a:ext uri="{FF2B5EF4-FFF2-40B4-BE49-F238E27FC236}">
                <a16:creationId xmlns:a16="http://schemas.microsoft.com/office/drawing/2014/main" id="{463FAA6C-553B-4EEA-9090-35D46E217CA3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623098" y="32131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7" name="PH_Contents__PH_AgendaItem_Page_L2___28447">
            <a:hlinkClick r:id="rId104" action="ppaction://hlinksldjump"/>
            <a:extLst>
              <a:ext uri="{FF2B5EF4-FFF2-40B4-BE49-F238E27FC236}">
                <a16:creationId xmlns:a16="http://schemas.microsoft.com/office/drawing/2014/main" id="{0122F91B-870F-440C-AC3B-C19FEC757D2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6" name="PH_Contents__PH_AgendaItem_Duration_L2___28447">
            <a:extLst>
              <a:ext uri="{FF2B5EF4-FFF2-40B4-BE49-F238E27FC236}">
                <a16:creationId xmlns:a16="http://schemas.microsoft.com/office/drawing/2014/main" id="{D7EF2B43-02E8-486A-8CA3-EB279BDAC464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115" name="PH_Contents__PH_AgendaItem_Slot_L2___28447">
            <a:extLst>
              <a:ext uri="{FF2B5EF4-FFF2-40B4-BE49-F238E27FC236}">
                <a16:creationId xmlns:a16="http://schemas.microsoft.com/office/drawing/2014/main" id="{E21F1504-07F2-42B1-8C54-B0B630A2B2A5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4" name="PH_Contents__PH_AgendaItem_Owner_L2___28447">
            <a:extLst>
              <a:ext uri="{FF2B5EF4-FFF2-40B4-BE49-F238E27FC236}">
                <a16:creationId xmlns:a16="http://schemas.microsoft.com/office/drawing/2014/main" id="{009809AE-FB3D-43E2-BB1F-E9927661850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113" name="PH_Contents__PH_AgendaItem_No_L2___28447">
            <a:extLst>
              <a:ext uri="{FF2B5EF4-FFF2-40B4-BE49-F238E27FC236}">
                <a16:creationId xmlns:a16="http://schemas.microsoft.com/office/drawing/2014/main" id="{8EDC029F-A4CC-4E2E-9F64-6F9784FDF6AC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4600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2" name="PH_Contents__PH_AgendaItem_Name_L2___28447">
            <a:hlinkClick r:id="rId104" action="ppaction://hlinksldjump"/>
            <a:extLst>
              <a:ext uri="{FF2B5EF4-FFF2-40B4-BE49-F238E27FC236}">
                <a16:creationId xmlns:a16="http://schemas.microsoft.com/office/drawing/2014/main" id="{3C13A934-DA1D-4A9D-8F02-5E361FA0E9C1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623098" y="26924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1" name="PH_Contents__PH_AgendaItem_Page___55656">
            <a:hlinkClick r:id="rId105" action="ppaction://hlinksldjump"/>
            <a:extLst>
              <a:ext uri="{FF2B5EF4-FFF2-40B4-BE49-F238E27FC236}">
                <a16:creationId xmlns:a16="http://schemas.microsoft.com/office/drawing/2014/main" id="{E0D599C3-F019-40F9-91A5-EB7BA4720D2A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0" name="PH_Contents__PH_AgendaItem_Duration___55656">
            <a:extLst>
              <a:ext uri="{FF2B5EF4-FFF2-40B4-BE49-F238E27FC236}">
                <a16:creationId xmlns:a16="http://schemas.microsoft.com/office/drawing/2014/main" id="{0BF2022B-63A1-4FE5-9E57-FE7BF5A6CAB2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9" name="PH_Contents__PH_AgendaItem_Slot___55656">
            <a:extLst>
              <a:ext uri="{FF2B5EF4-FFF2-40B4-BE49-F238E27FC236}">
                <a16:creationId xmlns:a16="http://schemas.microsoft.com/office/drawing/2014/main" id="{D3467FFE-FD9E-483F-96EF-BD31E1713332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8" name="PH_Contents__PH_AgendaItem_Owner___55656">
            <a:extLst>
              <a:ext uri="{FF2B5EF4-FFF2-40B4-BE49-F238E27FC236}">
                <a16:creationId xmlns:a16="http://schemas.microsoft.com/office/drawing/2014/main" id="{01D29602-D949-4585-90A2-1BE7F136FFCF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7" name="PH_Contents__PH_AgendaItem_No___55656">
            <a:extLst>
              <a:ext uri="{FF2B5EF4-FFF2-40B4-BE49-F238E27FC236}">
                <a16:creationId xmlns:a16="http://schemas.microsoft.com/office/drawing/2014/main" id="{AE28B9C2-0555-4720-B313-36D3C25D6652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1590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6" name="PH_Contents__PH_AgendaItem_Name___55656">
            <a:hlinkClick r:id="rId105" action="ppaction://hlinksldjump"/>
            <a:extLst>
              <a:ext uri="{FF2B5EF4-FFF2-40B4-BE49-F238E27FC236}">
                <a16:creationId xmlns:a16="http://schemas.microsoft.com/office/drawing/2014/main" id="{390C739C-2AAE-431E-9335-98F51D81397E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95384" y="21717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5" name="PH_Contents__PH_AgendaItem_Page___974178">
            <a:hlinkClick r:id="rId106" action="ppaction://hlinksldjump"/>
            <a:extLst>
              <a:ext uri="{FF2B5EF4-FFF2-40B4-BE49-F238E27FC236}">
                <a16:creationId xmlns:a16="http://schemas.microsoft.com/office/drawing/2014/main" id="{9A223D73-1885-42F1-85F9-E9B887DD8A3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4" name="PH_Contents__PH_AgendaItem_Duration___974178">
            <a:extLst>
              <a:ext uri="{FF2B5EF4-FFF2-40B4-BE49-F238E27FC236}">
                <a16:creationId xmlns:a16="http://schemas.microsoft.com/office/drawing/2014/main" id="{F805E4C8-D890-4B08-8A72-3937821A28B3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3" name="PH_Contents__PH_AgendaItem_Slot___974178">
            <a:extLst>
              <a:ext uri="{FF2B5EF4-FFF2-40B4-BE49-F238E27FC236}">
                <a16:creationId xmlns:a16="http://schemas.microsoft.com/office/drawing/2014/main" id="{EDD1E702-1CE4-41FB-8589-1322BFCFCB56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2" name="PH_Contents__PH_AgendaItem_Owner___974178">
            <a:extLst>
              <a:ext uri="{FF2B5EF4-FFF2-40B4-BE49-F238E27FC236}">
                <a16:creationId xmlns:a16="http://schemas.microsoft.com/office/drawing/2014/main" id="{227CB305-FDE4-487A-9492-87ABC8B81D48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1" name="PH_Contents__PH_AgendaItem_No___974178">
            <a:extLst>
              <a:ext uri="{FF2B5EF4-FFF2-40B4-BE49-F238E27FC236}">
                <a16:creationId xmlns:a16="http://schemas.microsoft.com/office/drawing/2014/main" id="{5502ECC0-AAC8-488A-B84D-309BD8C56CEC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1590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9" name="PH_Contents__PH_AgendaItem_Name___974178">
            <a:hlinkClick r:id="rId106" action="ppaction://hlinksldjump"/>
            <a:extLst>
              <a:ext uri="{FF2B5EF4-FFF2-40B4-BE49-F238E27FC236}">
                <a16:creationId xmlns:a16="http://schemas.microsoft.com/office/drawing/2014/main" id="{CF4F4903-FBCA-44B6-A3B2-66331300D292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95384" y="16510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PH_AgendaItem_Highlight_Instruction1" hidden="1"/>
          <p:cNvSpPr/>
          <p:nvPr>
            <p:custDataLst>
              <p:tags r:id="rId44"/>
            </p:custDataLst>
          </p:nvPr>
        </p:nvSpPr>
        <p:spPr>
          <a:xfrm>
            <a:off x="9271000" y="1905000"/>
            <a:ext cx="3175000" cy="2794000"/>
          </a:xfrm>
          <a:prstGeom prst="rect">
            <a:avLst/>
          </a:prstGeom>
          <a:noFill/>
          <a:ln w="1079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1E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FF66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Each row of boxes represent a level of your agenda outline: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Header</a:t>
            </a:r>
          </a:p>
          <a:p>
            <a:r>
              <a:rPr lang="en-US" sz="1200">
                <a:solidFill>
                  <a:srgbClr val="000000"/>
                </a:solidFill>
              </a:rPr>
              <a:t>  1. = Level 1</a:t>
            </a:r>
          </a:p>
          <a:p>
            <a:r>
              <a:rPr lang="en-US" sz="1200">
                <a:solidFill>
                  <a:srgbClr val="000000"/>
                </a:solidFill>
              </a:rPr>
              <a:t>  1. = Level 1 - highlighted</a:t>
            </a:r>
          </a:p>
          <a:p>
            <a:r>
              <a:rPr lang="en-US" sz="1200">
                <a:solidFill>
                  <a:srgbClr val="000000"/>
                </a:solidFill>
              </a:rPr>
              <a:t>     1.1 = Level 2</a:t>
            </a:r>
          </a:p>
          <a:p>
            <a:r>
              <a:rPr lang="en-US" sz="1200">
                <a:solidFill>
                  <a:srgbClr val="000000"/>
                </a:solidFill>
              </a:rPr>
              <a:t>     1.1 = Level 2 - highlighted</a:t>
            </a:r>
          </a:p>
          <a:p>
            <a:r>
              <a:rPr lang="en-US" sz="1200">
                <a:solidFill>
                  <a:srgbClr val="000000"/>
                </a:solidFill>
              </a:rPr>
              <a:t>        1.1.1 = Level 3</a:t>
            </a:r>
          </a:p>
          <a:p>
            <a:r>
              <a:rPr lang="en-US" sz="1200">
                <a:solidFill>
                  <a:srgbClr val="000000"/>
                </a:solidFill>
              </a:rPr>
              <a:t>        1.1.1 = Level 3 - highlighted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The grey boxes without text can be used to highlight the current chapter.</a:t>
            </a:r>
          </a:p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0" name="Title 9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4" name="PH_AgendaItem_No_Header" hidden="1"/>
          <p:cNvSpPr/>
          <p:nvPr>
            <p:custDataLst>
              <p:tags r:id="rId45"/>
            </p:custDataLst>
          </p:nvPr>
        </p:nvSpPr>
        <p:spPr>
          <a:xfrm>
            <a:off x="9790611" y="15875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#</a:t>
            </a:r>
          </a:p>
        </p:txBody>
      </p:sp>
      <p:sp>
        <p:nvSpPr>
          <p:cNvPr id="5" name="PH_AgendaItem_Name_Header" hidden="1"/>
          <p:cNvSpPr/>
          <p:nvPr>
            <p:custDataLst>
              <p:tags r:id="rId46"/>
            </p:custDataLst>
          </p:nvPr>
        </p:nvSpPr>
        <p:spPr>
          <a:xfrm>
            <a:off x="10362111" y="1568450"/>
            <a:ext cx="6350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Item Name</a:t>
            </a:r>
          </a:p>
        </p:txBody>
      </p:sp>
      <p:sp>
        <p:nvSpPr>
          <p:cNvPr id="6" name="PH_AgendaItem_Owner_Header" hidden="1"/>
          <p:cNvSpPr/>
          <p:nvPr>
            <p:custDataLst>
              <p:tags r:id="rId47"/>
            </p:custDataLst>
          </p:nvPr>
        </p:nvSpPr>
        <p:spPr>
          <a:xfrm>
            <a:off x="16762911" y="156845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Owner</a:t>
            </a:r>
          </a:p>
        </p:txBody>
      </p:sp>
      <p:sp>
        <p:nvSpPr>
          <p:cNvPr id="7" name="PH_AgendaItem_Slot_Header" hidden="1"/>
          <p:cNvSpPr/>
          <p:nvPr>
            <p:custDataLst>
              <p:tags r:id="rId48"/>
            </p:custDataLst>
          </p:nvPr>
        </p:nvSpPr>
        <p:spPr>
          <a:xfrm>
            <a:off x="17956711" y="156845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Slot</a:t>
            </a:r>
          </a:p>
        </p:txBody>
      </p:sp>
      <p:sp>
        <p:nvSpPr>
          <p:cNvPr id="8" name="PH_AgendaItem_Duration_Header" hidden="1"/>
          <p:cNvSpPr/>
          <p:nvPr>
            <p:custDataLst>
              <p:tags r:id="rId49"/>
            </p:custDataLst>
          </p:nvPr>
        </p:nvSpPr>
        <p:spPr>
          <a:xfrm>
            <a:off x="19105154" y="156845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Span</a:t>
            </a:r>
          </a:p>
        </p:txBody>
      </p:sp>
      <p:sp>
        <p:nvSpPr>
          <p:cNvPr id="9" name="PH_AgendaItem_Page_Header" hidden="1"/>
          <p:cNvSpPr/>
          <p:nvPr>
            <p:custDataLst>
              <p:tags r:id="rId50"/>
            </p:custDataLst>
          </p:nvPr>
        </p:nvSpPr>
        <p:spPr>
          <a:xfrm>
            <a:off x="19790954" y="156845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Page</a:t>
            </a:r>
          </a:p>
        </p:txBody>
      </p:sp>
      <p:sp>
        <p:nvSpPr>
          <p:cNvPr id="10" name="PH_AgendaItem_Pointer" hidden="1"/>
          <p:cNvSpPr/>
          <p:nvPr>
            <p:custDataLst>
              <p:tags r:id="rId51"/>
            </p:custDataLst>
          </p:nvPr>
        </p:nvSpPr>
        <p:spPr>
          <a:xfrm>
            <a:off x="12356737" y="2222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24" name="PH_AgendaItem_Pointer_L2" hidden="1"/>
          <p:cNvSpPr/>
          <p:nvPr>
            <p:custDataLst>
              <p:tags r:id="rId52"/>
            </p:custDataLst>
          </p:nvPr>
        </p:nvSpPr>
        <p:spPr>
          <a:xfrm>
            <a:off x="12356737" y="2984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38" name="PH_AgendaItem_Pointer_L3" hidden="1"/>
          <p:cNvSpPr/>
          <p:nvPr>
            <p:custDataLst>
              <p:tags r:id="rId53"/>
            </p:custDataLst>
          </p:nvPr>
        </p:nvSpPr>
        <p:spPr>
          <a:xfrm>
            <a:off x="12356737" y="3746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17" name="PH_AgendaItem_Pointer_Current" hidden="1"/>
          <p:cNvSpPr/>
          <p:nvPr>
            <p:custDataLst>
              <p:tags r:id="rId54"/>
            </p:custDataLst>
          </p:nvPr>
        </p:nvSpPr>
        <p:spPr>
          <a:xfrm>
            <a:off x="129795" y="2202535"/>
            <a:ext cx="180000" cy="368300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1" name="PH_AgendaItem_Pointer_L2_Current" hidden="1"/>
          <p:cNvSpPr/>
          <p:nvPr>
            <p:custDataLst>
              <p:tags r:id="rId55"/>
            </p:custDataLst>
          </p:nvPr>
        </p:nvSpPr>
        <p:spPr>
          <a:xfrm>
            <a:off x="129794" y="3263039"/>
            <a:ext cx="180000" cy="368300"/>
          </a:xfrm>
          <a:prstGeom prst="chevron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5" name="PH_AgendaItem_Pointer_L3_Current" hidden="1"/>
          <p:cNvSpPr/>
          <p:nvPr>
            <p:custDataLst>
              <p:tags r:id="rId56"/>
            </p:custDataLst>
          </p:nvPr>
        </p:nvSpPr>
        <p:spPr>
          <a:xfrm>
            <a:off x="129795" y="4260841"/>
            <a:ext cx="180000" cy="368300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" name="PH_AgendaItem_No" hidden="1"/>
          <p:cNvSpPr/>
          <p:nvPr>
            <p:custDataLst>
              <p:tags r:id="rId57"/>
            </p:custDataLst>
          </p:nvPr>
        </p:nvSpPr>
        <p:spPr>
          <a:xfrm>
            <a:off x="41590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#</a:t>
            </a:r>
          </a:p>
        </p:txBody>
      </p:sp>
      <p:sp>
        <p:nvSpPr>
          <p:cNvPr id="13" name="PH_AgendaItem_Owner" hidden="1"/>
          <p:cNvSpPr/>
          <p:nvPr>
            <p:custDataLst>
              <p:tags r:id="rId58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Owner</a:t>
            </a:r>
          </a:p>
        </p:txBody>
      </p:sp>
      <p:sp>
        <p:nvSpPr>
          <p:cNvPr id="14" name="PH_AgendaItem_Slot" hidden="1"/>
          <p:cNvSpPr/>
          <p:nvPr>
            <p:custDataLst>
              <p:tags r:id="rId59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Slot</a:t>
            </a:r>
          </a:p>
        </p:txBody>
      </p:sp>
      <p:sp>
        <p:nvSpPr>
          <p:cNvPr id="15" name="PH_AgendaItem_Duration" hidden="1"/>
          <p:cNvSpPr/>
          <p:nvPr>
            <p:custDataLst>
              <p:tags r:id="rId6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Span</a:t>
            </a:r>
          </a:p>
        </p:txBody>
      </p:sp>
      <p:sp>
        <p:nvSpPr>
          <p:cNvPr id="16" name="PH_AgendaItem_Page" hidden="1"/>
          <p:cNvSpPr/>
          <p:nvPr>
            <p:custDataLst>
              <p:tags r:id="rId61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Page</a:t>
            </a:r>
          </a:p>
        </p:txBody>
      </p:sp>
      <p:sp>
        <p:nvSpPr>
          <p:cNvPr id="18" name="PH_AgendaItem_No_Current" hidden="1"/>
          <p:cNvSpPr/>
          <p:nvPr>
            <p:custDataLst>
              <p:tags r:id="rId62"/>
            </p:custDataLst>
          </p:nvPr>
        </p:nvSpPr>
        <p:spPr>
          <a:xfrm>
            <a:off x="415905" y="216761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6"/>
                </a:solidFill>
              </a:rPr>
              <a:t>#</a:t>
            </a:r>
          </a:p>
        </p:txBody>
      </p:sp>
      <p:sp>
        <p:nvSpPr>
          <p:cNvPr id="20" name="PH_AgendaItem_Owner_Current" hidden="1"/>
          <p:cNvSpPr/>
          <p:nvPr>
            <p:custDataLst>
              <p:tags r:id="rId63"/>
            </p:custDataLst>
          </p:nvPr>
        </p:nvSpPr>
        <p:spPr>
          <a:xfrm>
            <a:off x="5062769" y="216761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6"/>
                </a:solidFill>
              </a:rPr>
              <a:t>Owner</a:t>
            </a:r>
          </a:p>
        </p:txBody>
      </p:sp>
      <p:sp>
        <p:nvSpPr>
          <p:cNvPr id="21" name="PH_AgendaItem_Slot_Current" hidden="1"/>
          <p:cNvSpPr/>
          <p:nvPr>
            <p:custDataLst>
              <p:tags r:id="rId64"/>
            </p:custDataLst>
          </p:nvPr>
        </p:nvSpPr>
        <p:spPr>
          <a:xfrm>
            <a:off x="6219923" y="216761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Slot</a:t>
            </a:r>
          </a:p>
        </p:txBody>
      </p:sp>
      <p:sp>
        <p:nvSpPr>
          <p:cNvPr id="22" name="PH_AgendaItem_Duration_Current" hidden="1"/>
          <p:cNvSpPr/>
          <p:nvPr>
            <p:custDataLst>
              <p:tags r:id="rId65"/>
            </p:custDataLst>
          </p:nvPr>
        </p:nvSpPr>
        <p:spPr>
          <a:xfrm>
            <a:off x="7437668" y="216761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Span</a:t>
            </a:r>
          </a:p>
        </p:txBody>
      </p:sp>
      <p:sp>
        <p:nvSpPr>
          <p:cNvPr id="23" name="PH_AgendaItem_Page_Current" hidden="1"/>
          <p:cNvSpPr/>
          <p:nvPr>
            <p:custDataLst>
              <p:tags r:id="rId66"/>
            </p:custDataLst>
          </p:nvPr>
        </p:nvSpPr>
        <p:spPr>
          <a:xfrm>
            <a:off x="8181524" y="216761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Page</a:t>
            </a:r>
          </a:p>
        </p:txBody>
      </p:sp>
      <p:sp>
        <p:nvSpPr>
          <p:cNvPr id="25" name="PH_AgendaItem_No_L2" hidden="1"/>
          <p:cNvSpPr/>
          <p:nvPr>
            <p:custDataLst>
              <p:tags r:id="rId67"/>
            </p:custDataLst>
          </p:nvPr>
        </p:nvSpPr>
        <p:spPr>
          <a:xfrm>
            <a:off x="1046007" y="268422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#</a:t>
            </a:r>
          </a:p>
        </p:txBody>
      </p:sp>
      <p:sp>
        <p:nvSpPr>
          <p:cNvPr id="27" name="PH_AgendaItem_Owner_L2" hidden="1"/>
          <p:cNvSpPr/>
          <p:nvPr>
            <p:custDataLst>
              <p:tags r:id="rId68"/>
            </p:custDataLst>
          </p:nvPr>
        </p:nvSpPr>
        <p:spPr>
          <a:xfrm>
            <a:off x="5062769" y="268422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Owner</a:t>
            </a:r>
          </a:p>
        </p:txBody>
      </p:sp>
      <p:sp>
        <p:nvSpPr>
          <p:cNvPr id="28" name="PH_AgendaItem_Slot_L2" hidden="1"/>
          <p:cNvSpPr/>
          <p:nvPr>
            <p:custDataLst>
              <p:tags r:id="rId69"/>
            </p:custDataLst>
          </p:nvPr>
        </p:nvSpPr>
        <p:spPr>
          <a:xfrm>
            <a:off x="6219923" y="268422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Slot</a:t>
            </a:r>
          </a:p>
        </p:txBody>
      </p:sp>
      <p:sp>
        <p:nvSpPr>
          <p:cNvPr id="29" name="PH_AgendaItem_Duration_L2" hidden="1"/>
          <p:cNvSpPr/>
          <p:nvPr>
            <p:custDataLst>
              <p:tags r:id="rId70"/>
            </p:custDataLst>
          </p:nvPr>
        </p:nvSpPr>
        <p:spPr>
          <a:xfrm>
            <a:off x="7437668" y="268422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Span</a:t>
            </a:r>
          </a:p>
        </p:txBody>
      </p:sp>
      <p:sp>
        <p:nvSpPr>
          <p:cNvPr id="30" name="PH_AgendaItem_Page_L2" hidden="1"/>
          <p:cNvSpPr/>
          <p:nvPr>
            <p:custDataLst>
              <p:tags r:id="rId71"/>
            </p:custDataLst>
          </p:nvPr>
        </p:nvSpPr>
        <p:spPr>
          <a:xfrm>
            <a:off x="8181524" y="268422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Page</a:t>
            </a:r>
          </a:p>
        </p:txBody>
      </p:sp>
      <p:sp>
        <p:nvSpPr>
          <p:cNvPr id="32" name="PH_AgendaItem_No_L2_Current" hidden="1"/>
          <p:cNvSpPr/>
          <p:nvPr>
            <p:custDataLst>
              <p:tags r:id="rId72"/>
            </p:custDataLst>
          </p:nvPr>
        </p:nvSpPr>
        <p:spPr>
          <a:xfrm>
            <a:off x="1046009" y="3200831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5"/>
                </a:solidFill>
              </a:rPr>
              <a:t>#</a:t>
            </a:r>
          </a:p>
        </p:txBody>
      </p:sp>
      <p:sp>
        <p:nvSpPr>
          <p:cNvPr id="34" name="PH_AgendaItem_Owner_L2_Current" hidden="1"/>
          <p:cNvSpPr/>
          <p:nvPr>
            <p:custDataLst>
              <p:tags r:id="rId73"/>
            </p:custDataLst>
          </p:nvPr>
        </p:nvSpPr>
        <p:spPr>
          <a:xfrm>
            <a:off x="5062769" y="3200831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5"/>
                </a:solidFill>
              </a:rPr>
              <a:t>Owner</a:t>
            </a:r>
          </a:p>
        </p:txBody>
      </p:sp>
      <p:sp>
        <p:nvSpPr>
          <p:cNvPr id="35" name="PH_AgendaItem_Slot_L2_Current" hidden="1"/>
          <p:cNvSpPr/>
          <p:nvPr>
            <p:custDataLst>
              <p:tags r:id="rId74"/>
            </p:custDataLst>
          </p:nvPr>
        </p:nvSpPr>
        <p:spPr>
          <a:xfrm>
            <a:off x="6219923" y="3200831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Slot</a:t>
            </a:r>
          </a:p>
        </p:txBody>
      </p:sp>
      <p:sp>
        <p:nvSpPr>
          <p:cNvPr id="36" name="PH_AgendaItem_Duration_L2_Current" hidden="1"/>
          <p:cNvSpPr/>
          <p:nvPr>
            <p:custDataLst>
              <p:tags r:id="rId75"/>
            </p:custDataLst>
          </p:nvPr>
        </p:nvSpPr>
        <p:spPr>
          <a:xfrm>
            <a:off x="7437668" y="3200831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Span</a:t>
            </a:r>
          </a:p>
        </p:txBody>
      </p:sp>
      <p:sp>
        <p:nvSpPr>
          <p:cNvPr id="37" name="PH_AgendaItem_Page_L2_Current" hidden="1"/>
          <p:cNvSpPr/>
          <p:nvPr>
            <p:custDataLst>
              <p:tags r:id="rId76"/>
            </p:custDataLst>
          </p:nvPr>
        </p:nvSpPr>
        <p:spPr>
          <a:xfrm>
            <a:off x="8181524" y="3200831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Page</a:t>
            </a:r>
          </a:p>
        </p:txBody>
      </p:sp>
      <p:sp>
        <p:nvSpPr>
          <p:cNvPr id="39" name="PH_AgendaItem_No_L3" hidden="1"/>
          <p:cNvSpPr/>
          <p:nvPr>
            <p:custDataLst>
              <p:tags r:id="rId77"/>
            </p:custDataLst>
          </p:nvPr>
        </p:nvSpPr>
        <p:spPr>
          <a:xfrm>
            <a:off x="1658846" y="3732937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#</a:t>
            </a:r>
          </a:p>
        </p:txBody>
      </p:sp>
      <p:sp>
        <p:nvSpPr>
          <p:cNvPr id="41" name="PH_AgendaItem_Owner_L3" hidden="1"/>
          <p:cNvSpPr/>
          <p:nvPr>
            <p:custDataLst>
              <p:tags r:id="rId78"/>
            </p:custDataLst>
          </p:nvPr>
        </p:nvSpPr>
        <p:spPr>
          <a:xfrm>
            <a:off x="5062769" y="3717441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Owner</a:t>
            </a:r>
          </a:p>
        </p:txBody>
      </p:sp>
      <p:sp>
        <p:nvSpPr>
          <p:cNvPr id="42" name="PH_AgendaItem_Slot_L3" hidden="1"/>
          <p:cNvSpPr/>
          <p:nvPr>
            <p:custDataLst>
              <p:tags r:id="rId79"/>
            </p:custDataLst>
          </p:nvPr>
        </p:nvSpPr>
        <p:spPr>
          <a:xfrm>
            <a:off x="6219923" y="3717441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Slot</a:t>
            </a:r>
          </a:p>
        </p:txBody>
      </p:sp>
      <p:sp>
        <p:nvSpPr>
          <p:cNvPr id="43" name="PH_AgendaItem_Duration_L3" hidden="1"/>
          <p:cNvSpPr/>
          <p:nvPr>
            <p:custDataLst>
              <p:tags r:id="rId80"/>
            </p:custDataLst>
          </p:nvPr>
        </p:nvSpPr>
        <p:spPr>
          <a:xfrm>
            <a:off x="7437668" y="3717441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Span</a:t>
            </a:r>
          </a:p>
        </p:txBody>
      </p:sp>
      <p:sp>
        <p:nvSpPr>
          <p:cNvPr id="44" name="PH_AgendaItem_Page_L3" hidden="1"/>
          <p:cNvSpPr/>
          <p:nvPr>
            <p:custDataLst>
              <p:tags r:id="rId81"/>
            </p:custDataLst>
          </p:nvPr>
        </p:nvSpPr>
        <p:spPr>
          <a:xfrm>
            <a:off x="8181524" y="3717441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Page</a:t>
            </a:r>
          </a:p>
        </p:txBody>
      </p:sp>
      <p:sp>
        <p:nvSpPr>
          <p:cNvPr id="46" name="PH_AgendaItem_No_L3_Current" hidden="1"/>
          <p:cNvSpPr/>
          <p:nvPr>
            <p:custDataLst>
              <p:tags r:id="rId82"/>
            </p:custDataLst>
          </p:nvPr>
        </p:nvSpPr>
        <p:spPr>
          <a:xfrm>
            <a:off x="1658846" y="4249547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#</a:t>
            </a:r>
          </a:p>
        </p:txBody>
      </p:sp>
      <p:sp>
        <p:nvSpPr>
          <p:cNvPr id="12" name="PH_AgendaItem_Name" hidden="1"/>
          <p:cNvSpPr/>
          <p:nvPr>
            <p:custDataLst>
              <p:tags r:id="rId83"/>
            </p:custDataLst>
          </p:nvPr>
        </p:nvSpPr>
        <p:spPr>
          <a:xfrm>
            <a:off x="995384" y="16510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Item Name</a:t>
            </a:r>
          </a:p>
        </p:txBody>
      </p:sp>
      <p:sp>
        <p:nvSpPr>
          <p:cNvPr id="19" name="PH_AgendaItem_Name_Current" hidden="1"/>
          <p:cNvSpPr/>
          <p:nvPr>
            <p:custDataLst>
              <p:tags r:id="rId84"/>
            </p:custDataLst>
          </p:nvPr>
        </p:nvSpPr>
        <p:spPr>
          <a:xfrm>
            <a:off x="995384" y="216761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6"/>
                </a:solidFill>
              </a:rPr>
              <a:t>Item Name</a:t>
            </a:r>
          </a:p>
        </p:txBody>
      </p:sp>
      <p:sp>
        <p:nvSpPr>
          <p:cNvPr id="26" name="PH_AgendaItem_Name_L2" hidden="1"/>
          <p:cNvSpPr/>
          <p:nvPr>
            <p:custDataLst>
              <p:tags r:id="rId85"/>
            </p:custDataLst>
          </p:nvPr>
        </p:nvSpPr>
        <p:spPr>
          <a:xfrm>
            <a:off x="1623098" y="268422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Item Name</a:t>
            </a:r>
          </a:p>
        </p:txBody>
      </p:sp>
      <p:sp>
        <p:nvSpPr>
          <p:cNvPr id="33" name="PH_AgendaItem_Name_L2_Current" hidden="1"/>
          <p:cNvSpPr/>
          <p:nvPr>
            <p:custDataLst>
              <p:tags r:id="rId86"/>
            </p:custDataLst>
          </p:nvPr>
        </p:nvSpPr>
        <p:spPr>
          <a:xfrm>
            <a:off x="1623098" y="3200831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5"/>
                </a:solidFill>
              </a:rPr>
              <a:t>Item Name</a:t>
            </a:r>
          </a:p>
        </p:txBody>
      </p:sp>
      <p:sp>
        <p:nvSpPr>
          <p:cNvPr id="40" name="PH_AgendaItem_Name_L3" hidden="1"/>
          <p:cNvSpPr/>
          <p:nvPr>
            <p:custDataLst>
              <p:tags r:id="rId87"/>
            </p:custDataLst>
          </p:nvPr>
        </p:nvSpPr>
        <p:spPr>
          <a:xfrm>
            <a:off x="2347014" y="3732937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Item Name</a:t>
            </a:r>
          </a:p>
        </p:txBody>
      </p:sp>
      <p:sp>
        <p:nvSpPr>
          <p:cNvPr id="47" name="PH_AgendaItem_Name_L3_Current" hidden="1"/>
          <p:cNvSpPr/>
          <p:nvPr>
            <p:custDataLst>
              <p:tags r:id="rId88"/>
            </p:custDataLst>
          </p:nvPr>
        </p:nvSpPr>
        <p:spPr>
          <a:xfrm>
            <a:off x="2347014" y="4249547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Item Name</a:t>
            </a:r>
          </a:p>
        </p:txBody>
      </p:sp>
      <p:sp>
        <p:nvSpPr>
          <p:cNvPr id="48" name="PH_AgendaItem_Owner_L3_Current" hidden="1"/>
          <p:cNvSpPr/>
          <p:nvPr>
            <p:custDataLst>
              <p:tags r:id="rId89"/>
            </p:custDataLst>
          </p:nvPr>
        </p:nvSpPr>
        <p:spPr>
          <a:xfrm>
            <a:off x="5062769" y="4234051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Owner</a:t>
            </a:r>
          </a:p>
        </p:txBody>
      </p:sp>
      <p:sp>
        <p:nvSpPr>
          <p:cNvPr id="49" name="PH_AgendaItem_Slot_L3_Current" hidden="1"/>
          <p:cNvSpPr/>
          <p:nvPr>
            <p:custDataLst>
              <p:tags r:id="rId90"/>
            </p:custDataLst>
          </p:nvPr>
        </p:nvSpPr>
        <p:spPr>
          <a:xfrm>
            <a:off x="6219923" y="4234051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Slot</a:t>
            </a:r>
          </a:p>
        </p:txBody>
      </p:sp>
      <p:sp>
        <p:nvSpPr>
          <p:cNvPr id="50" name="PH_AgendaItem_Duration_L3_Current" hidden="1"/>
          <p:cNvSpPr/>
          <p:nvPr>
            <p:custDataLst>
              <p:tags r:id="rId91"/>
            </p:custDataLst>
          </p:nvPr>
        </p:nvSpPr>
        <p:spPr>
          <a:xfrm>
            <a:off x="7437668" y="4234051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Span</a:t>
            </a:r>
          </a:p>
        </p:txBody>
      </p:sp>
      <p:sp>
        <p:nvSpPr>
          <p:cNvPr id="51" name="PH_AgendaItem_Page_L3_Current" hidden="1"/>
          <p:cNvSpPr/>
          <p:nvPr>
            <p:custDataLst>
              <p:tags r:id="rId92"/>
            </p:custDataLst>
          </p:nvPr>
        </p:nvSpPr>
        <p:spPr>
          <a:xfrm>
            <a:off x="8181524" y="4234051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Page</a:t>
            </a:r>
          </a:p>
        </p:txBody>
      </p:sp>
      <p:sp>
        <p:nvSpPr>
          <p:cNvPr id="52" name="PH_AgendaItem_HighlightFrame" hidden="1"/>
          <p:cNvSpPr/>
          <p:nvPr>
            <p:custDataLst>
              <p:tags r:id="rId93"/>
            </p:custDataLst>
          </p:nvPr>
        </p:nvSpPr>
        <p:spPr>
          <a:xfrm>
            <a:off x="9398000" y="0"/>
            <a:ext cx="9144000" cy="6858000"/>
          </a:xfrm>
          <a:prstGeom prst="rect">
            <a:avLst/>
          </a:prstGeom>
          <a:noFill/>
          <a:ln w="101600">
            <a:solidFill>
              <a:srgbClr val="FF66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H_AgendaItem_HighlightTitle" hidden="1"/>
          <p:cNvSpPr/>
          <p:nvPr>
            <p:custDataLst>
              <p:tags r:id="rId94"/>
            </p:custDataLst>
          </p:nvPr>
        </p:nvSpPr>
        <p:spPr>
          <a:xfrm>
            <a:off x="9398000" y="-1"/>
            <a:ext cx="9144000" cy="159657"/>
          </a:xfrm>
          <a:prstGeom prst="rect">
            <a:avLst/>
          </a:prstGeom>
          <a:solidFill>
            <a:srgbClr val="FF6600"/>
          </a:solidFill>
          <a:ln w="1016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Format the template boxes using the regular PowerPoint techniques!</a:t>
            </a:r>
          </a:p>
        </p:txBody>
      </p:sp>
      <p:sp>
        <p:nvSpPr>
          <p:cNvPr id="54" name="PH_AgendaItem_Highlight_Outside" hidden="1"/>
          <p:cNvSpPr/>
          <p:nvPr>
            <p:custDataLst>
              <p:tags r:id="rId95"/>
            </p:custDataLst>
          </p:nvPr>
        </p:nvSpPr>
        <p:spPr>
          <a:xfrm>
            <a:off x="9271000" y="0"/>
            <a:ext cx="4445000" cy="1016000"/>
          </a:xfrm>
          <a:prstGeom prst="rect">
            <a:avLst/>
          </a:prstGeom>
          <a:solidFill>
            <a:srgbClr val="FF6600"/>
          </a:solidFill>
          <a:ln w="1016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/>
              <a:t>Move unused boxes here outside of the printed area! e.g. owner, span, slot, page or the white box and grey box for highlighting the current chapter</a:t>
            </a:r>
          </a:p>
        </p:txBody>
      </p:sp>
      <p:sp>
        <p:nvSpPr>
          <p:cNvPr id="56" name="PH_WarningSticker"/>
          <p:cNvSpPr/>
          <p:nvPr>
            <p:custDataLst>
              <p:tags r:id="rId96"/>
            </p:custDataLst>
          </p:nvPr>
        </p:nvSpPr>
        <p:spPr>
          <a:xfrm>
            <a:off x="9271000" y="5334000"/>
            <a:ext cx="3175000" cy="1524000"/>
          </a:xfrm>
          <a:prstGeom prst="rect">
            <a:avLst/>
          </a:prstGeom>
          <a:solidFill>
            <a:srgbClr val="70AD47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/>
              <a:t>Agenda Master Slide</a:t>
            </a:r>
          </a:p>
          <a:p>
            <a:endParaRPr lang="en-US" sz="1000"/>
          </a:p>
          <a:p>
            <a:r>
              <a:rPr lang="en-US" sz="1000"/>
              <a:t>- This slide contains:</a:t>
            </a:r>
          </a:p>
          <a:p>
            <a:r>
              <a:rPr lang="en-US" sz="1000"/>
              <a:t>   a) the agenda content data</a:t>
            </a:r>
          </a:p>
          <a:p>
            <a:r>
              <a:rPr lang="en-US" sz="1000"/>
              <a:t>   b) the layout of your agenda </a:t>
            </a:r>
          </a:p>
          <a:p>
            <a:r>
              <a:rPr lang="en-US" sz="1000"/>
              <a:t>- Copy this slide to another presentation, if you want to use the same agenda there.</a:t>
            </a:r>
          </a:p>
          <a:p>
            <a:r>
              <a:rPr lang="en-US" sz="1000"/>
              <a:t>- Delete only, if you do no longer need the agenda data and layout.</a:t>
            </a:r>
          </a:p>
        </p:txBody>
      </p:sp>
      <p:graphicFrame>
        <p:nvGraphicFramePr>
          <p:cNvPr id="2" name="TableOfContents" hidden="1">
            <a:extLst>
              <a:ext uri="{FF2B5EF4-FFF2-40B4-BE49-F238E27FC236}">
                <a16:creationId xmlns:a16="http://schemas.microsoft.com/office/drawing/2014/main" id="{4F764B52-0599-4491-9638-349AAA8CF819}"/>
              </a:ext>
            </a:extLst>
          </p:cNvPr>
          <p:cNvGraphicFramePr>
            <a:graphicFrameLocks noGrp="1"/>
          </p:cNvGraphicFramePr>
          <p:nvPr>
            <p:custDataLst>
              <p:tags r:id="rId97"/>
            </p:custDataLst>
            <p:extLst>
              <p:ext uri="{D42A27DB-BD31-4B8C-83A1-F6EECF244321}">
                <p14:modId xmlns:p14="http://schemas.microsoft.com/office/powerpoint/2010/main" val="1881681663"/>
              </p:ext>
            </p:extLst>
          </p:nvPr>
        </p:nvGraphicFramePr>
        <p:xfrm>
          <a:off x="9779000" y="1270000"/>
          <a:ext cx="838200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97374087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8530001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8635204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6469041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108986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064453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58184455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8378229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1668597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22967515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917424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Agenda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Only show on Dividers of level 2 or 3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Create Divider Slide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Auto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94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974178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Initial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09:00-10:00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++1++++++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231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55656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958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28447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++2.++1+++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857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895901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++2.++2+++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021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147482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++2.++2.++1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56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944331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++2.++2.++2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662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623558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Jane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++3++++++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800454"/>
                  </a:ext>
                </a:extLst>
              </a:tr>
            </a:tbl>
          </a:graphicData>
        </a:graphic>
      </p:graphicFrame>
      <p:sp>
        <p:nvSpPr>
          <p:cNvPr id="142" name="PH_Agenda_PositionBox" hidden="1">
            <a:extLst>
              <a:ext uri="{FF2B5EF4-FFF2-40B4-BE49-F238E27FC236}">
                <a16:creationId xmlns:a16="http://schemas.microsoft.com/office/drawing/2014/main" id="{98CAF57A-1E03-4E8A-B51E-F8D173DF6C1F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0" y="1645327"/>
            <a:ext cx="333375" cy="72000"/>
          </a:xfrm>
          <a:prstGeom prst="rect">
            <a:avLst/>
          </a:prstGeom>
          <a:solidFill>
            <a:srgbClr val="FF0000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23875" rtlCol="0" anchor="ctr"/>
          <a:lstStyle/>
          <a:p>
            <a:r>
              <a:rPr lang="en-US" sz="750">
                <a:solidFill>
                  <a:srgbClr val="FF0000"/>
                </a:solidFill>
              </a:rPr>
              <a:t>&lt;&lt; Position of this red box: Distance of the agenda from the upper page border  / Height of this box: Height of the space between rows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074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9741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F9963655-F6FF-4788-9CDB-1FF028F360E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7" name="PH_Contents__PH_AgendaItem_Duration___623558">
            <a:extLst>
              <a:ext uri="{FF2B5EF4-FFF2-40B4-BE49-F238E27FC236}">
                <a16:creationId xmlns:a16="http://schemas.microsoft.com/office/drawing/2014/main" id="{C1353588-0E7F-4123-A912-CD0510D17FB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6" name="PH_Contents__PH_AgendaItem_Slot___623558">
            <a:extLst>
              <a:ext uri="{FF2B5EF4-FFF2-40B4-BE49-F238E27FC236}">
                <a16:creationId xmlns:a16="http://schemas.microsoft.com/office/drawing/2014/main" id="{A8DA24E5-BBC5-4033-99F4-86B7049182F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5" name="PH_Contents__PH_AgendaItem_Owner___623558">
            <a:extLst>
              <a:ext uri="{FF2B5EF4-FFF2-40B4-BE49-F238E27FC236}">
                <a16:creationId xmlns:a16="http://schemas.microsoft.com/office/drawing/2014/main" id="{051CDDEC-CB4B-4349-8866-9B5B7785859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4" name="PH_Contents__PH_AgendaItem_No___623558">
            <a:extLst>
              <a:ext uri="{FF2B5EF4-FFF2-40B4-BE49-F238E27FC236}">
                <a16:creationId xmlns:a16="http://schemas.microsoft.com/office/drawing/2014/main" id="{379E0EF4-3AE4-4430-9657-7B9C4DFD6EA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1590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3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145DC59E-7946-437B-A405-AA3DC7E340D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95384" y="47752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2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F1C6F588-FCD6-4B26-9F94-4FE637366A5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81" name="PH_Contents__PH_AgendaItem_Duration_L3___944331">
            <a:extLst>
              <a:ext uri="{FF2B5EF4-FFF2-40B4-BE49-F238E27FC236}">
                <a16:creationId xmlns:a16="http://schemas.microsoft.com/office/drawing/2014/main" id="{29ED8F58-4E4F-42AF-A75F-56583BC1F15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80" name="PH_Contents__PH_AgendaItem_Slot_L3___944331">
            <a:extLst>
              <a:ext uri="{FF2B5EF4-FFF2-40B4-BE49-F238E27FC236}">
                <a16:creationId xmlns:a16="http://schemas.microsoft.com/office/drawing/2014/main" id="{153E2DD2-2738-40DE-A583-E9547ADB44F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9" name="PH_Contents__PH_AgendaItem_Owner_L3___944331">
            <a:extLst>
              <a:ext uri="{FF2B5EF4-FFF2-40B4-BE49-F238E27FC236}">
                <a16:creationId xmlns:a16="http://schemas.microsoft.com/office/drawing/2014/main" id="{2FE9FBBD-B6C2-4CAA-BB89-4B5438430E5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8" name="PH_Contents__PH_AgendaItem_No_L3___944331">
            <a:extLst>
              <a:ext uri="{FF2B5EF4-FFF2-40B4-BE49-F238E27FC236}">
                <a16:creationId xmlns:a16="http://schemas.microsoft.com/office/drawing/2014/main" id="{54BADDF6-660E-4D39-8978-A7833667C2AD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5884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7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D4F1F352-254E-4399-AA58-73F55521DA9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347014" y="42545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6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6635578A-26AE-4DF8-87CD-20F8ADE4FB6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75" name="PH_Contents__PH_AgendaItem_Duration_L3___147482">
            <a:extLst>
              <a:ext uri="{FF2B5EF4-FFF2-40B4-BE49-F238E27FC236}">
                <a16:creationId xmlns:a16="http://schemas.microsoft.com/office/drawing/2014/main" id="{B32E5EDD-75C5-4309-A1BE-FE2A5FC0B03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74" name="PH_Contents__PH_AgendaItem_Slot_L3___147482">
            <a:extLst>
              <a:ext uri="{FF2B5EF4-FFF2-40B4-BE49-F238E27FC236}">
                <a16:creationId xmlns:a16="http://schemas.microsoft.com/office/drawing/2014/main" id="{ABC7AC01-52BA-4838-BF70-66FE6BDEB81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3" name="PH_Contents__PH_AgendaItem_Owner_L3___147482">
            <a:extLst>
              <a:ext uri="{FF2B5EF4-FFF2-40B4-BE49-F238E27FC236}">
                <a16:creationId xmlns:a16="http://schemas.microsoft.com/office/drawing/2014/main" id="{6DF22DF5-DC2D-4D43-B093-1F02C699234A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2" name="PH_Contents__PH_AgendaItem_No_L3___147482">
            <a:extLst>
              <a:ext uri="{FF2B5EF4-FFF2-40B4-BE49-F238E27FC236}">
                <a16:creationId xmlns:a16="http://schemas.microsoft.com/office/drawing/2014/main" id="{8BE5A3E4-5649-457C-9D2D-A865E2E9AC00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5884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552C202C-AB2A-434A-BC8E-789E5E6AF7B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347014" y="37338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0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098C4CE4-B7A1-4D36-BDFC-DAE0981C1A6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9" name="PH_Contents__PH_AgendaItem_Duration_L2___895901">
            <a:extLst>
              <a:ext uri="{FF2B5EF4-FFF2-40B4-BE49-F238E27FC236}">
                <a16:creationId xmlns:a16="http://schemas.microsoft.com/office/drawing/2014/main" id="{425A0EF4-14D4-4751-8420-921696B23C88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8" name="PH_Contents__PH_AgendaItem_Slot_L2___895901">
            <a:extLst>
              <a:ext uri="{FF2B5EF4-FFF2-40B4-BE49-F238E27FC236}">
                <a16:creationId xmlns:a16="http://schemas.microsoft.com/office/drawing/2014/main" id="{F844404A-3688-4C27-AA2C-A95348D991E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7" name="PH_Contents__PH_AgendaItem_Owner_L2___895901">
            <a:extLst>
              <a:ext uri="{FF2B5EF4-FFF2-40B4-BE49-F238E27FC236}">
                <a16:creationId xmlns:a16="http://schemas.microsoft.com/office/drawing/2014/main" id="{82191CC2-52BF-48F4-81B5-049EC599029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66" name="PH_Contents__PH_AgendaItem_No_L2___895901">
            <a:extLst>
              <a:ext uri="{FF2B5EF4-FFF2-40B4-BE49-F238E27FC236}">
                <a16:creationId xmlns:a16="http://schemas.microsoft.com/office/drawing/2014/main" id="{1D049D14-03E9-4DA1-998D-3DE2DE8EBFC2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4600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5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E6C09ABE-90AF-44C6-B03F-FAA61DC5E6B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623098" y="32131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4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28F76764-C0E4-4EF3-90D9-47222D00177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3" name="PH_Contents__PH_AgendaItem_Duration_L2___28447">
            <a:extLst>
              <a:ext uri="{FF2B5EF4-FFF2-40B4-BE49-F238E27FC236}">
                <a16:creationId xmlns:a16="http://schemas.microsoft.com/office/drawing/2014/main" id="{277DB804-FDA3-4E28-B189-0D52BA8A7567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2" name="PH_Contents__PH_AgendaItem_Slot_L2___28447">
            <a:extLst>
              <a:ext uri="{FF2B5EF4-FFF2-40B4-BE49-F238E27FC236}">
                <a16:creationId xmlns:a16="http://schemas.microsoft.com/office/drawing/2014/main" id="{A0D1F0B8-72C3-4CED-9517-A303F8C654FC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" name="PH_Contents__PH_AgendaItem_Owner_L2___28447">
            <a:extLst>
              <a:ext uri="{FF2B5EF4-FFF2-40B4-BE49-F238E27FC236}">
                <a16:creationId xmlns:a16="http://schemas.microsoft.com/office/drawing/2014/main" id="{79EF3933-664D-4A9E-A760-0EE9823DD65A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60" name="PH_Contents__PH_AgendaItem_No_L2___28447">
            <a:extLst>
              <a:ext uri="{FF2B5EF4-FFF2-40B4-BE49-F238E27FC236}">
                <a16:creationId xmlns:a16="http://schemas.microsoft.com/office/drawing/2014/main" id="{B72E819F-DFEE-460A-A786-BC10D4155F86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4600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9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B0B7451A-6069-430F-8D08-057997FBA11C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623098" y="26924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6AA36118-AA39-419A-9829-3CB181F419CD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" name="PH_Contents__PH_AgendaItem_Duration___55656">
            <a:extLst>
              <a:ext uri="{FF2B5EF4-FFF2-40B4-BE49-F238E27FC236}">
                <a16:creationId xmlns:a16="http://schemas.microsoft.com/office/drawing/2014/main" id="{3C2D95BB-46A9-47E8-BD51-E47602BAC7C4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" name="PH_Contents__PH_AgendaItem_Slot___55656">
            <a:extLst>
              <a:ext uri="{FF2B5EF4-FFF2-40B4-BE49-F238E27FC236}">
                <a16:creationId xmlns:a16="http://schemas.microsoft.com/office/drawing/2014/main" id="{96322DA4-71DE-49CA-BA7C-381823C5B60B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PH_Contents__PH_AgendaItem_Owner___55656">
            <a:extLst>
              <a:ext uri="{FF2B5EF4-FFF2-40B4-BE49-F238E27FC236}">
                <a16:creationId xmlns:a16="http://schemas.microsoft.com/office/drawing/2014/main" id="{CE58BD44-F2D1-4C16-9B92-7672A6EE82BD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PH_Contents__PH_AgendaItem_No___55656">
            <a:extLst>
              <a:ext uri="{FF2B5EF4-FFF2-40B4-BE49-F238E27FC236}">
                <a16:creationId xmlns:a16="http://schemas.microsoft.com/office/drawing/2014/main" id="{C4544848-53D6-4F4E-82F7-7A48E4F2F84D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1590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AFFA5EA9-DC04-40FE-9A5E-183D2334C6F9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95384" y="21717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PH_Contents__PH_AgendaItem_Pointer_Current___974178">
            <a:extLst>
              <a:ext uri="{FF2B5EF4-FFF2-40B4-BE49-F238E27FC236}">
                <a16:creationId xmlns:a16="http://schemas.microsoft.com/office/drawing/2014/main" id="{823E7B1A-B290-471E-98FA-BC9E55175DA9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29795" y="1676400"/>
            <a:ext cx="180000" cy="368300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1" name="PH_Contents__PH_AgendaItem_Page_Current___974178">
            <a:hlinkClick r:id="rId52" action="ppaction://hlinksldjump"/>
            <a:extLst>
              <a:ext uri="{FF2B5EF4-FFF2-40B4-BE49-F238E27FC236}">
                <a16:creationId xmlns:a16="http://schemas.microsoft.com/office/drawing/2014/main" id="{612F81E6-698F-4D9C-908D-C6B3CA4EE0A2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4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0" name="PH_Contents__PH_AgendaItem_Duration_Current___974178">
            <a:extLst>
              <a:ext uri="{FF2B5EF4-FFF2-40B4-BE49-F238E27FC236}">
                <a16:creationId xmlns:a16="http://schemas.microsoft.com/office/drawing/2014/main" id="{74437DCC-5A29-477F-AB7E-644370C7480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1h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9" name="PH_Contents__PH_AgendaItem_Slot_Current___974178">
            <a:extLst>
              <a:ext uri="{FF2B5EF4-FFF2-40B4-BE49-F238E27FC236}">
                <a16:creationId xmlns:a16="http://schemas.microsoft.com/office/drawing/2014/main" id="{EFE8E4C1-38E5-4295-9B89-559756A350A9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09:00-10:00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8" name="PH_Contents__PH_AgendaItem_Owner_Current___974178">
            <a:extLst>
              <a:ext uri="{FF2B5EF4-FFF2-40B4-BE49-F238E27FC236}">
                <a16:creationId xmlns:a16="http://schemas.microsoft.com/office/drawing/2014/main" id="{BE2C0DAD-74BC-44AC-A7CD-6E5269886B08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6"/>
                </a:solidFill>
              </a:rPr>
              <a:t>John Doe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7" name="PH_Contents__PH_AgendaItem_No_Current___974178">
            <a:extLst>
              <a:ext uri="{FF2B5EF4-FFF2-40B4-BE49-F238E27FC236}">
                <a16:creationId xmlns:a16="http://schemas.microsoft.com/office/drawing/2014/main" id="{5291ED2D-F0F9-44C8-A0C0-460505FE54FB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1590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6"/>
                </a:solidFill>
              </a:rPr>
              <a:t>1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6" name="PH_Contents__PH_AgendaItem_Name_Current___974178">
            <a:hlinkClick r:id="rId52" action="ppaction://hlinksldjump"/>
            <a:extLst>
              <a:ext uri="{FF2B5EF4-FFF2-40B4-BE49-F238E27FC236}">
                <a16:creationId xmlns:a16="http://schemas.microsoft.com/office/drawing/2014/main" id="{C27A312F-5159-4557-ACC4-B90AA1FB13E4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95384" y="16510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6"/>
                </a:solidFill>
              </a:rPr>
              <a:t>Initial position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F473E-F8B7-4286-93A3-DE3733DB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212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556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ABD34DDE-7582-4F3E-93F7-F37681D2A10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7" name="PH_Contents__PH_AgendaItem_Duration___623558">
            <a:extLst>
              <a:ext uri="{FF2B5EF4-FFF2-40B4-BE49-F238E27FC236}">
                <a16:creationId xmlns:a16="http://schemas.microsoft.com/office/drawing/2014/main" id="{CA063578-E89D-4FD4-BFC1-377AA0E333C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6" name="PH_Contents__PH_AgendaItem_Slot___623558">
            <a:extLst>
              <a:ext uri="{FF2B5EF4-FFF2-40B4-BE49-F238E27FC236}">
                <a16:creationId xmlns:a16="http://schemas.microsoft.com/office/drawing/2014/main" id="{57019220-0D92-45BB-BF35-2BF905A9BF7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5" name="PH_Contents__PH_AgendaItem_Owner___623558">
            <a:extLst>
              <a:ext uri="{FF2B5EF4-FFF2-40B4-BE49-F238E27FC236}">
                <a16:creationId xmlns:a16="http://schemas.microsoft.com/office/drawing/2014/main" id="{9ED720F4-C13F-46A4-B90B-B73A22CF3D6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4" name="PH_Contents__PH_AgendaItem_No___623558">
            <a:extLst>
              <a:ext uri="{FF2B5EF4-FFF2-40B4-BE49-F238E27FC236}">
                <a16:creationId xmlns:a16="http://schemas.microsoft.com/office/drawing/2014/main" id="{66D1D654-DE4F-4EAD-B759-210AE7DDEE7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1590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3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22EDA89C-C29A-4384-AC2C-F3EFB450D08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95384" y="47752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2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B2C3F90C-0E61-47FC-89BC-7B103A30AF1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81" name="PH_Contents__PH_AgendaItem_Duration_L3___944331">
            <a:extLst>
              <a:ext uri="{FF2B5EF4-FFF2-40B4-BE49-F238E27FC236}">
                <a16:creationId xmlns:a16="http://schemas.microsoft.com/office/drawing/2014/main" id="{C04661FF-2C81-4826-B189-99A4761D90B1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80" name="PH_Contents__PH_AgendaItem_Slot_L3___944331">
            <a:extLst>
              <a:ext uri="{FF2B5EF4-FFF2-40B4-BE49-F238E27FC236}">
                <a16:creationId xmlns:a16="http://schemas.microsoft.com/office/drawing/2014/main" id="{1C592F48-6ECF-4514-BB77-79B4278FED6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9" name="PH_Contents__PH_AgendaItem_Owner_L3___944331">
            <a:extLst>
              <a:ext uri="{FF2B5EF4-FFF2-40B4-BE49-F238E27FC236}">
                <a16:creationId xmlns:a16="http://schemas.microsoft.com/office/drawing/2014/main" id="{75246693-E1C1-4D74-9CC9-BD571F0A2CA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8" name="PH_Contents__PH_AgendaItem_No_L3___944331">
            <a:extLst>
              <a:ext uri="{FF2B5EF4-FFF2-40B4-BE49-F238E27FC236}">
                <a16:creationId xmlns:a16="http://schemas.microsoft.com/office/drawing/2014/main" id="{4B63B439-0782-40CE-8293-5D9B9C4B6D55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5884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7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FBD52B64-6EC2-4370-87D7-B9DCD2FF8683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347014" y="42545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6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705F85A7-4D8F-481D-B699-20FF6A45EB9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75" name="PH_Contents__PH_AgendaItem_Duration_L3___147482">
            <a:extLst>
              <a:ext uri="{FF2B5EF4-FFF2-40B4-BE49-F238E27FC236}">
                <a16:creationId xmlns:a16="http://schemas.microsoft.com/office/drawing/2014/main" id="{703F0BF4-1512-4D8B-855E-815BABFF22BD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74" name="PH_Contents__PH_AgendaItem_Slot_L3___147482">
            <a:extLst>
              <a:ext uri="{FF2B5EF4-FFF2-40B4-BE49-F238E27FC236}">
                <a16:creationId xmlns:a16="http://schemas.microsoft.com/office/drawing/2014/main" id="{63627E6F-4991-4780-9180-EB98C984A16F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3" name="PH_Contents__PH_AgendaItem_Owner_L3___147482">
            <a:extLst>
              <a:ext uri="{FF2B5EF4-FFF2-40B4-BE49-F238E27FC236}">
                <a16:creationId xmlns:a16="http://schemas.microsoft.com/office/drawing/2014/main" id="{7ABF945C-5EEA-437B-B485-6F692CBB405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2" name="PH_Contents__PH_AgendaItem_No_L3___147482">
            <a:extLst>
              <a:ext uri="{FF2B5EF4-FFF2-40B4-BE49-F238E27FC236}">
                <a16:creationId xmlns:a16="http://schemas.microsoft.com/office/drawing/2014/main" id="{710C2F2E-E6C7-4E67-91C7-DA6114AB7DA2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5884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4D805498-7658-418B-A478-316FB582077A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347014" y="37338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0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EA259197-04B1-49B4-A92A-6E99EC3BD3F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9" name="PH_Contents__PH_AgendaItem_Duration_L2___895901">
            <a:extLst>
              <a:ext uri="{FF2B5EF4-FFF2-40B4-BE49-F238E27FC236}">
                <a16:creationId xmlns:a16="http://schemas.microsoft.com/office/drawing/2014/main" id="{882632D0-D97A-4460-8CAD-59053C50A26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8" name="PH_Contents__PH_AgendaItem_Slot_L2___895901">
            <a:extLst>
              <a:ext uri="{FF2B5EF4-FFF2-40B4-BE49-F238E27FC236}">
                <a16:creationId xmlns:a16="http://schemas.microsoft.com/office/drawing/2014/main" id="{D8458C4D-7D4A-4FCF-A330-6EDB538119EA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7" name="PH_Contents__PH_AgendaItem_Owner_L2___895901">
            <a:extLst>
              <a:ext uri="{FF2B5EF4-FFF2-40B4-BE49-F238E27FC236}">
                <a16:creationId xmlns:a16="http://schemas.microsoft.com/office/drawing/2014/main" id="{911BD375-DBB5-45C2-916F-E0476A69116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66" name="PH_Contents__PH_AgendaItem_No_L2___895901">
            <a:extLst>
              <a:ext uri="{FF2B5EF4-FFF2-40B4-BE49-F238E27FC236}">
                <a16:creationId xmlns:a16="http://schemas.microsoft.com/office/drawing/2014/main" id="{9CD46CC8-7C22-4E06-A000-DC64E7FDCA11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4600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5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528C693F-063A-45A1-9C60-F77E4F126FF0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623098" y="32131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4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672F555B-73C9-4E09-9B48-999EC9D38A35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3" name="PH_Contents__PH_AgendaItem_Duration_L2___28447">
            <a:extLst>
              <a:ext uri="{FF2B5EF4-FFF2-40B4-BE49-F238E27FC236}">
                <a16:creationId xmlns:a16="http://schemas.microsoft.com/office/drawing/2014/main" id="{8B01EF1A-9D72-403C-B571-ACBA7EB18DE3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2" name="PH_Contents__PH_AgendaItem_Slot_L2___28447">
            <a:extLst>
              <a:ext uri="{FF2B5EF4-FFF2-40B4-BE49-F238E27FC236}">
                <a16:creationId xmlns:a16="http://schemas.microsoft.com/office/drawing/2014/main" id="{86BE46E7-CE90-4FA2-89A2-50497435964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" name="PH_Contents__PH_AgendaItem_Owner_L2___28447">
            <a:extLst>
              <a:ext uri="{FF2B5EF4-FFF2-40B4-BE49-F238E27FC236}">
                <a16:creationId xmlns:a16="http://schemas.microsoft.com/office/drawing/2014/main" id="{1FF89B59-B93F-4C41-B455-1816F9E87025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60" name="PH_Contents__PH_AgendaItem_No_L2___28447">
            <a:extLst>
              <a:ext uri="{FF2B5EF4-FFF2-40B4-BE49-F238E27FC236}">
                <a16:creationId xmlns:a16="http://schemas.microsoft.com/office/drawing/2014/main" id="{876A0426-60A5-48DA-B772-52749A88AF0F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4600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9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5D73BFE6-8F5D-467B-8A28-710FCB71E4C1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623098" y="26924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" name="PH_Contents__PH_AgendaItem_Pointer_Current___55656">
            <a:extLst>
              <a:ext uri="{FF2B5EF4-FFF2-40B4-BE49-F238E27FC236}">
                <a16:creationId xmlns:a16="http://schemas.microsoft.com/office/drawing/2014/main" id="{25BBA2CA-7CE1-4D54-93F2-09B97408FACE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29795" y="2197100"/>
            <a:ext cx="180000" cy="368300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7" name="PH_Contents__PH_AgendaItem_Page_Current___55656">
            <a:hlinkClick r:id="rId51" action="ppaction://hlinksldjump"/>
            <a:extLst>
              <a:ext uri="{FF2B5EF4-FFF2-40B4-BE49-F238E27FC236}">
                <a16:creationId xmlns:a16="http://schemas.microsoft.com/office/drawing/2014/main" id="{3B691992-2CB7-444A-B9AC-14CBB3A4E69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5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6" name="PH_Contents__PH_AgendaItem_Duration_Current___55656">
            <a:extLst>
              <a:ext uri="{FF2B5EF4-FFF2-40B4-BE49-F238E27FC236}">
                <a16:creationId xmlns:a16="http://schemas.microsoft.com/office/drawing/2014/main" id="{5F64C884-D4EF-4AF8-9491-F769D73DD337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1h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5" name="PH_Contents__PH_AgendaItem_Slot_Current___55656">
            <a:extLst>
              <a:ext uri="{FF2B5EF4-FFF2-40B4-BE49-F238E27FC236}">
                <a16:creationId xmlns:a16="http://schemas.microsoft.com/office/drawing/2014/main" id="{2ECAE00C-2212-4939-9BF6-8DC6D1130164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10:00-11:00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4" name="PH_Contents__PH_AgendaItem_Owner_Current___55656">
            <a:extLst>
              <a:ext uri="{FF2B5EF4-FFF2-40B4-BE49-F238E27FC236}">
                <a16:creationId xmlns:a16="http://schemas.microsoft.com/office/drawing/2014/main" id="{AA09CD7A-1EC0-4055-A1DE-351613E17A1F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6"/>
                </a:solidFill>
              </a:rPr>
              <a:t>John Doe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3" name="PH_Contents__PH_AgendaItem_No_Current___55656">
            <a:extLst>
              <a:ext uri="{FF2B5EF4-FFF2-40B4-BE49-F238E27FC236}">
                <a16:creationId xmlns:a16="http://schemas.microsoft.com/office/drawing/2014/main" id="{F69E3078-FE63-4009-9FED-EF51D8FE0E94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1590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6"/>
                </a:solidFill>
              </a:rPr>
              <a:t>2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2" name="PH_Contents__PH_AgendaItem_Name_Current___55656">
            <a:hlinkClick r:id="rId51" action="ppaction://hlinksldjump"/>
            <a:extLst>
              <a:ext uri="{FF2B5EF4-FFF2-40B4-BE49-F238E27FC236}">
                <a16:creationId xmlns:a16="http://schemas.microsoft.com/office/drawing/2014/main" id="{E96FE0D8-4E8A-4BB4-91D1-535612812857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95384" y="21717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6"/>
                </a:solidFill>
              </a:rPr>
              <a:t>Problem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1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1F242D03-3012-4273-9CE3-376F51227D2A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PH_Contents__PH_AgendaItem_Duration___974178">
            <a:extLst>
              <a:ext uri="{FF2B5EF4-FFF2-40B4-BE49-F238E27FC236}">
                <a16:creationId xmlns:a16="http://schemas.microsoft.com/office/drawing/2014/main" id="{E7F63850-8475-4D9C-864B-0C1CA78D1FA4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9" name="PH_Contents__PH_AgendaItem_Slot___974178">
            <a:extLst>
              <a:ext uri="{FF2B5EF4-FFF2-40B4-BE49-F238E27FC236}">
                <a16:creationId xmlns:a16="http://schemas.microsoft.com/office/drawing/2014/main" id="{51628A3B-F5A1-4977-8CF6-7365A396A51D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8" name="PH_Contents__PH_AgendaItem_Owner___974178">
            <a:extLst>
              <a:ext uri="{FF2B5EF4-FFF2-40B4-BE49-F238E27FC236}">
                <a16:creationId xmlns:a16="http://schemas.microsoft.com/office/drawing/2014/main" id="{BD48CA3E-37F2-4640-A710-74A1B427C0AF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7" name="PH_Contents__PH_AgendaItem_No___974178">
            <a:extLst>
              <a:ext uri="{FF2B5EF4-FFF2-40B4-BE49-F238E27FC236}">
                <a16:creationId xmlns:a16="http://schemas.microsoft.com/office/drawing/2014/main" id="{61A4EA06-9E7F-4CDA-98D8-89BA10968983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1590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03FD0E11-F9B5-49E4-B424-5665A8D729B9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95384" y="16510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93EE-2212-4B8A-9595-DB288CC3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690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284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E5129D9B-BF8E-412C-87EA-E2FAD66AC67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7" name="PH_Contents__PH_AgendaItem_Duration___623558">
            <a:extLst>
              <a:ext uri="{FF2B5EF4-FFF2-40B4-BE49-F238E27FC236}">
                <a16:creationId xmlns:a16="http://schemas.microsoft.com/office/drawing/2014/main" id="{CF4D23EB-9E80-4A13-91FC-015300BB001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6" name="PH_Contents__PH_AgendaItem_Slot___623558">
            <a:extLst>
              <a:ext uri="{FF2B5EF4-FFF2-40B4-BE49-F238E27FC236}">
                <a16:creationId xmlns:a16="http://schemas.microsoft.com/office/drawing/2014/main" id="{71F33B95-A5B9-4E03-BFC4-5E1973A595D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5" name="PH_Contents__PH_AgendaItem_Owner___623558">
            <a:extLst>
              <a:ext uri="{FF2B5EF4-FFF2-40B4-BE49-F238E27FC236}">
                <a16:creationId xmlns:a16="http://schemas.microsoft.com/office/drawing/2014/main" id="{9FBFADEF-51CF-4D0E-AE7F-69AAD72B0CD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4" name="PH_Contents__PH_AgendaItem_No___623558">
            <a:extLst>
              <a:ext uri="{FF2B5EF4-FFF2-40B4-BE49-F238E27FC236}">
                <a16:creationId xmlns:a16="http://schemas.microsoft.com/office/drawing/2014/main" id="{9EA7F89B-94CC-4D87-9D5B-14366FB13C6F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1590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3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0C13488E-CD01-4C78-A887-3FC4CBF9ED1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95384" y="47752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2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3A6E6971-63AF-426A-8CD7-CE761EBDD25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81" name="PH_Contents__PH_AgendaItem_Duration_L3___944331">
            <a:extLst>
              <a:ext uri="{FF2B5EF4-FFF2-40B4-BE49-F238E27FC236}">
                <a16:creationId xmlns:a16="http://schemas.microsoft.com/office/drawing/2014/main" id="{CDDCEBB8-0A11-40A1-8895-8ECC0178E87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80" name="PH_Contents__PH_AgendaItem_Slot_L3___944331">
            <a:extLst>
              <a:ext uri="{FF2B5EF4-FFF2-40B4-BE49-F238E27FC236}">
                <a16:creationId xmlns:a16="http://schemas.microsoft.com/office/drawing/2014/main" id="{09C1FF51-83D2-4AFC-88CF-AA168546BD3E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9" name="PH_Contents__PH_AgendaItem_Owner_L3___944331">
            <a:extLst>
              <a:ext uri="{FF2B5EF4-FFF2-40B4-BE49-F238E27FC236}">
                <a16:creationId xmlns:a16="http://schemas.microsoft.com/office/drawing/2014/main" id="{B5CF0F64-9DDB-4105-9640-5179E1CEE5FF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8" name="PH_Contents__PH_AgendaItem_No_L3___944331">
            <a:extLst>
              <a:ext uri="{FF2B5EF4-FFF2-40B4-BE49-F238E27FC236}">
                <a16:creationId xmlns:a16="http://schemas.microsoft.com/office/drawing/2014/main" id="{0A2376F2-13AE-427E-9BDA-1F07D1DC5C61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5884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7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525108DC-443F-4054-8FA9-4D4EC501DFDF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347014" y="42545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6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ECBB693E-C4DB-4F1F-A96E-1F42030498F7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75" name="PH_Contents__PH_AgendaItem_Duration_L3___147482">
            <a:extLst>
              <a:ext uri="{FF2B5EF4-FFF2-40B4-BE49-F238E27FC236}">
                <a16:creationId xmlns:a16="http://schemas.microsoft.com/office/drawing/2014/main" id="{1B7E86FF-2398-43C4-B362-B8DDD800CAB5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74" name="PH_Contents__PH_AgendaItem_Slot_L3___147482">
            <a:extLst>
              <a:ext uri="{FF2B5EF4-FFF2-40B4-BE49-F238E27FC236}">
                <a16:creationId xmlns:a16="http://schemas.microsoft.com/office/drawing/2014/main" id="{D673F708-5C59-4383-8095-167E5BA3965D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3" name="PH_Contents__PH_AgendaItem_Owner_L3___147482">
            <a:extLst>
              <a:ext uri="{FF2B5EF4-FFF2-40B4-BE49-F238E27FC236}">
                <a16:creationId xmlns:a16="http://schemas.microsoft.com/office/drawing/2014/main" id="{4B47AA38-BBFB-48A9-A839-BED2FD445F08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2" name="PH_Contents__PH_AgendaItem_No_L3___147482">
            <a:extLst>
              <a:ext uri="{FF2B5EF4-FFF2-40B4-BE49-F238E27FC236}">
                <a16:creationId xmlns:a16="http://schemas.microsoft.com/office/drawing/2014/main" id="{E9EF62CE-898F-459E-B231-D05806F13206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5884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99085A1E-43E2-4467-9AC4-36ED891C46C6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347014" y="37338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0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6AA14C0C-101F-43BB-8C78-081075D38D7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9" name="PH_Contents__PH_AgendaItem_Duration_L2___895901">
            <a:extLst>
              <a:ext uri="{FF2B5EF4-FFF2-40B4-BE49-F238E27FC236}">
                <a16:creationId xmlns:a16="http://schemas.microsoft.com/office/drawing/2014/main" id="{6370EEB1-C1D3-4D06-9F15-38F401EAD2A2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8" name="PH_Contents__PH_AgendaItem_Slot_L2___895901">
            <a:extLst>
              <a:ext uri="{FF2B5EF4-FFF2-40B4-BE49-F238E27FC236}">
                <a16:creationId xmlns:a16="http://schemas.microsoft.com/office/drawing/2014/main" id="{AC40E7AE-B574-4738-8A88-F09A2C31119A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7" name="PH_Contents__PH_AgendaItem_Owner_L2___895901">
            <a:extLst>
              <a:ext uri="{FF2B5EF4-FFF2-40B4-BE49-F238E27FC236}">
                <a16:creationId xmlns:a16="http://schemas.microsoft.com/office/drawing/2014/main" id="{D0DA69A7-A566-4A1A-8481-5B64719A7DB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66" name="PH_Contents__PH_AgendaItem_No_L2___895901">
            <a:extLst>
              <a:ext uri="{FF2B5EF4-FFF2-40B4-BE49-F238E27FC236}">
                <a16:creationId xmlns:a16="http://schemas.microsoft.com/office/drawing/2014/main" id="{D4A100D2-9578-44D1-BCD5-76FF5B2ABEFD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4600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5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D5776F01-710A-44E8-B769-BB3B3BC85DBD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623098" y="32131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4" name="PH_Contents__PH_AgendaItem_Pointer_L2_Current___28447">
            <a:extLst>
              <a:ext uri="{FF2B5EF4-FFF2-40B4-BE49-F238E27FC236}">
                <a16:creationId xmlns:a16="http://schemas.microsoft.com/office/drawing/2014/main" id="{7A320AA6-D125-471B-9B24-BA89CB379600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29794" y="2717800"/>
            <a:ext cx="180000" cy="368300"/>
          </a:xfrm>
          <a:prstGeom prst="chevron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3" name="PH_Contents__PH_AgendaItem_Page_L2_Current___28447">
            <a:hlinkClick r:id="rId50" action="ppaction://hlinksldjump"/>
            <a:extLst>
              <a:ext uri="{FF2B5EF4-FFF2-40B4-BE49-F238E27FC236}">
                <a16:creationId xmlns:a16="http://schemas.microsoft.com/office/drawing/2014/main" id="{7056A098-96EC-4996-AE53-8262E41EA18D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5"/>
                </a:solidFill>
              </a:rPr>
              <a:t>6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2" name="PH_Contents__PH_AgendaItem_Duration_L2_Current___28447">
            <a:extLst>
              <a:ext uri="{FF2B5EF4-FFF2-40B4-BE49-F238E27FC236}">
                <a16:creationId xmlns:a16="http://schemas.microsoft.com/office/drawing/2014/main" id="{25E561B6-4EBE-43DE-87E7-5ABF509E44E7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5"/>
                </a:solidFill>
              </a:rPr>
              <a:t>1h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1" name="PH_Contents__PH_AgendaItem_Slot_L2_Current___28447">
            <a:extLst>
              <a:ext uri="{FF2B5EF4-FFF2-40B4-BE49-F238E27FC236}">
                <a16:creationId xmlns:a16="http://schemas.microsoft.com/office/drawing/2014/main" id="{468DF135-3DB9-4404-BAD5-14EE376E942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5"/>
                </a:solidFill>
              </a:rPr>
              <a:t>10:00-10:30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0" name="PH_Contents__PH_AgendaItem_Owner_L2_Current___28447">
            <a:extLst>
              <a:ext uri="{FF2B5EF4-FFF2-40B4-BE49-F238E27FC236}">
                <a16:creationId xmlns:a16="http://schemas.microsoft.com/office/drawing/2014/main" id="{CE601165-1F58-4E2D-A8B8-73CEC5D15744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5"/>
                </a:solidFill>
              </a:rPr>
              <a:t>John Doe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9" name="PH_Contents__PH_AgendaItem_No_L2_Current___28447">
            <a:extLst>
              <a:ext uri="{FF2B5EF4-FFF2-40B4-BE49-F238E27FC236}">
                <a16:creationId xmlns:a16="http://schemas.microsoft.com/office/drawing/2014/main" id="{46ECF936-7CBB-4DC8-A2F4-F0F4C910D27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046009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5"/>
                </a:solidFill>
              </a:rPr>
              <a:t>2.1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8" name="PH_Contents__PH_AgendaItem_Name_L2_Current___28447">
            <a:hlinkClick r:id="rId50" action="ppaction://hlinksldjump"/>
            <a:extLst>
              <a:ext uri="{FF2B5EF4-FFF2-40B4-BE49-F238E27FC236}">
                <a16:creationId xmlns:a16="http://schemas.microsoft.com/office/drawing/2014/main" id="{4E0F5DC2-FACD-4E87-90BF-17F4C3AD5A12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623098" y="26924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5"/>
                </a:solidFill>
              </a:rPr>
              <a:t>Problem aspect 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7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4DB8BAAB-9083-4DD6-825F-FDF8262B7916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" name="PH_Contents__PH_AgendaItem_Duration___55656">
            <a:extLst>
              <a:ext uri="{FF2B5EF4-FFF2-40B4-BE49-F238E27FC236}">
                <a16:creationId xmlns:a16="http://schemas.microsoft.com/office/drawing/2014/main" id="{82132BED-5338-4DFA-B116-99CCB95EA32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PH_Contents__PH_AgendaItem_Slot___55656">
            <a:extLst>
              <a:ext uri="{FF2B5EF4-FFF2-40B4-BE49-F238E27FC236}">
                <a16:creationId xmlns:a16="http://schemas.microsoft.com/office/drawing/2014/main" id="{579D6DD2-BC36-43C8-B1A0-1CB740DF8D8E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PH_Contents__PH_AgendaItem_Owner___55656">
            <a:extLst>
              <a:ext uri="{FF2B5EF4-FFF2-40B4-BE49-F238E27FC236}">
                <a16:creationId xmlns:a16="http://schemas.microsoft.com/office/drawing/2014/main" id="{8967FA4F-FBB4-4788-A3D0-E9395FC39974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" name="PH_Contents__PH_AgendaItem_No___55656">
            <a:extLst>
              <a:ext uri="{FF2B5EF4-FFF2-40B4-BE49-F238E27FC236}">
                <a16:creationId xmlns:a16="http://schemas.microsoft.com/office/drawing/2014/main" id="{A5102E56-2B36-4BFA-96A5-7E8B73330348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1590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58956719-261D-44B0-A098-4C56754E1916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95384" y="21717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106C7CB5-159F-45BE-8460-2A215417DE81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PH_Contents__PH_AgendaItem_Duration___974178">
            <a:extLst>
              <a:ext uri="{FF2B5EF4-FFF2-40B4-BE49-F238E27FC236}">
                <a16:creationId xmlns:a16="http://schemas.microsoft.com/office/drawing/2014/main" id="{D372E8A9-5D14-43AD-9523-428A0733CF4D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9" name="PH_Contents__PH_AgendaItem_Slot___974178">
            <a:extLst>
              <a:ext uri="{FF2B5EF4-FFF2-40B4-BE49-F238E27FC236}">
                <a16:creationId xmlns:a16="http://schemas.microsoft.com/office/drawing/2014/main" id="{354F486E-3944-4F81-979E-70203DEBB6C0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8" name="PH_Contents__PH_AgendaItem_Owner___974178">
            <a:extLst>
              <a:ext uri="{FF2B5EF4-FFF2-40B4-BE49-F238E27FC236}">
                <a16:creationId xmlns:a16="http://schemas.microsoft.com/office/drawing/2014/main" id="{32FE0F1A-C3CA-42CC-A367-EDCC6995DD44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7" name="PH_Contents__PH_AgendaItem_No___974178">
            <a:extLst>
              <a:ext uri="{FF2B5EF4-FFF2-40B4-BE49-F238E27FC236}">
                <a16:creationId xmlns:a16="http://schemas.microsoft.com/office/drawing/2014/main" id="{0AEFC634-B7FD-4276-8947-2E0594F0ACEA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1590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5D67A41A-EC87-4BBF-BBBF-560E56B65C25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95384" y="16510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A2C76E-02E1-4741-B8C8-2343C1E8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096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8959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C80001C3-5886-4395-B755-A7DB765874A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7" name="PH_Contents__PH_AgendaItem_Duration___623558">
            <a:extLst>
              <a:ext uri="{FF2B5EF4-FFF2-40B4-BE49-F238E27FC236}">
                <a16:creationId xmlns:a16="http://schemas.microsoft.com/office/drawing/2014/main" id="{68E5A65C-0A46-48BD-A258-C0FE12CEF83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6" name="PH_Contents__PH_AgendaItem_Slot___623558">
            <a:extLst>
              <a:ext uri="{FF2B5EF4-FFF2-40B4-BE49-F238E27FC236}">
                <a16:creationId xmlns:a16="http://schemas.microsoft.com/office/drawing/2014/main" id="{29FB18B9-F844-4228-89AE-667BFA16224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5" name="PH_Contents__PH_AgendaItem_Owner___623558">
            <a:extLst>
              <a:ext uri="{FF2B5EF4-FFF2-40B4-BE49-F238E27FC236}">
                <a16:creationId xmlns:a16="http://schemas.microsoft.com/office/drawing/2014/main" id="{127BCB36-1C64-459D-B89E-CC04A66FB30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4" name="PH_Contents__PH_AgendaItem_No___623558">
            <a:extLst>
              <a:ext uri="{FF2B5EF4-FFF2-40B4-BE49-F238E27FC236}">
                <a16:creationId xmlns:a16="http://schemas.microsoft.com/office/drawing/2014/main" id="{EB8708E9-F9AB-4CA7-84AE-718E42526CA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1590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3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2051E3A8-80F2-4364-8AB5-2F00A4803C8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95384" y="47752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2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D0A96FA8-62C9-4901-BB1F-DFCFC50044D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81" name="PH_Contents__PH_AgendaItem_Duration_L3___944331">
            <a:extLst>
              <a:ext uri="{FF2B5EF4-FFF2-40B4-BE49-F238E27FC236}">
                <a16:creationId xmlns:a16="http://schemas.microsoft.com/office/drawing/2014/main" id="{DCA99842-532F-42BA-A103-2679E911350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80" name="PH_Contents__PH_AgendaItem_Slot_L3___944331">
            <a:extLst>
              <a:ext uri="{FF2B5EF4-FFF2-40B4-BE49-F238E27FC236}">
                <a16:creationId xmlns:a16="http://schemas.microsoft.com/office/drawing/2014/main" id="{39E66081-3CBF-4052-9CB1-62173A4C6A1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9" name="PH_Contents__PH_AgendaItem_Owner_L3___944331">
            <a:extLst>
              <a:ext uri="{FF2B5EF4-FFF2-40B4-BE49-F238E27FC236}">
                <a16:creationId xmlns:a16="http://schemas.microsoft.com/office/drawing/2014/main" id="{2831C6CF-9637-4B73-9D06-5D6CB1D8EFBF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8" name="PH_Contents__PH_AgendaItem_No_L3___944331">
            <a:extLst>
              <a:ext uri="{FF2B5EF4-FFF2-40B4-BE49-F238E27FC236}">
                <a16:creationId xmlns:a16="http://schemas.microsoft.com/office/drawing/2014/main" id="{05266322-4909-4518-8808-127F24D1E136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5884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7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44AD62D6-0BA8-4906-B35B-7E33036EF7F1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347014" y="42545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6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84289E29-1029-4256-8269-D0251E3D61C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75" name="PH_Contents__PH_AgendaItem_Duration_L3___147482">
            <a:extLst>
              <a:ext uri="{FF2B5EF4-FFF2-40B4-BE49-F238E27FC236}">
                <a16:creationId xmlns:a16="http://schemas.microsoft.com/office/drawing/2014/main" id="{2CECF953-B9B5-4D69-99EF-7D31C1166A0E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74" name="PH_Contents__PH_AgendaItem_Slot_L3___147482">
            <a:extLst>
              <a:ext uri="{FF2B5EF4-FFF2-40B4-BE49-F238E27FC236}">
                <a16:creationId xmlns:a16="http://schemas.microsoft.com/office/drawing/2014/main" id="{E9C72778-C424-4672-AC36-B18122D4B47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3" name="PH_Contents__PH_AgendaItem_Owner_L3___147482">
            <a:extLst>
              <a:ext uri="{FF2B5EF4-FFF2-40B4-BE49-F238E27FC236}">
                <a16:creationId xmlns:a16="http://schemas.microsoft.com/office/drawing/2014/main" id="{CF1FAE9F-68D8-4086-81EC-1688F768696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2" name="PH_Contents__PH_AgendaItem_No_L3___147482">
            <a:extLst>
              <a:ext uri="{FF2B5EF4-FFF2-40B4-BE49-F238E27FC236}">
                <a16:creationId xmlns:a16="http://schemas.microsoft.com/office/drawing/2014/main" id="{FCB81CE6-417F-4981-971F-603BCF42DBE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5884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CFCD7252-893D-47EA-B195-C33AB7FC15E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347014" y="37338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0" name="PH_Contents__PH_AgendaItem_Pointer_L2_Current___895901">
            <a:extLst>
              <a:ext uri="{FF2B5EF4-FFF2-40B4-BE49-F238E27FC236}">
                <a16:creationId xmlns:a16="http://schemas.microsoft.com/office/drawing/2014/main" id="{8B695654-F0DA-4169-A213-5817D313E37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29794" y="3238500"/>
            <a:ext cx="180000" cy="368300"/>
          </a:xfrm>
          <a:prstGeom prst="chevron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9" name="PH_Contents__PH_AgendaItem_Page_L2_Current___895901">
            <a:hlinkClick r:id="rId49" action="ppaction://hlinksldjump"/>
            <a:extLst>
              <a:ext uri="{FF2B5EF4-FFF2-40B4-BE49-F238E27FC236}">
                <a16:creationId xmlns:a16="http://schemas.microsoft.com/office/drawing/2014/main" id="{DCA22D52-CFC1-437D-BE01-6CD34625A70B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5"/>
                </a:solidFill>
              </a:rPr>
              <a:t>7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8" name="PH_Contents__PH_AgendaItem_Duration_L2_Current___895901">
            <a:extLst>
              <a:ext uri="{FF2B5EF4-FFF2-40B4-BE49-F238E27FC236}">
                <a16:creationId xmlns:a16="http://schemas.microsoft.com/office/drawing/2014/main" id="{787C3DA4-C865-481B-826A-93D917769D9D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5"/>
                </a:solidFill>
              </a:rPr>
              <a:t>1h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7" name="PH_Contents__PH_AgendaItem_Slot_L2_Current___895901">
            <a:extLst>
              <a:ext uri="{FF2B5EF4-FFF2-40B4-BE49-F238E27FC236}">
                <a16:creationId xmlns:a16="http://schemas.microsoft.com/office/drawing/2014/main" id="{14F43189-1899-4A7F-B45E-E95E9F358EA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5"/>
                </a:solidFill>
              </a:rPr>
              <a:t>10:00-10:30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6" name="PH_Contents__PH_AgendaItem_Owner_L2_Current___895901">
            <a:extLst>
              <a:ext uri="{FF2B5EF4-FFF2-40B4-BE49-F238E27FC236}">
                <a16:creationId xmlns:a16="http://schemas.microsoft.com/office/drawing/2014/main" id="{8E9D0E18-1FD3-4B18-A9BE-B21CE985131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5"/>
                </a:solidFill>
              </a:rPr>
              <a:t>John Doe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5" name="PH_Contents__PH_AgendaItem_No_L2_Current___895901">
            <a:extLst>
              <a:ext uri="{FF2B5EF4-FFF2-40B4-BE49-F238E27FC236}">
                <a16:creationId xmlns:a16="http://schemas.microsoft.com/office/drawing/2014/main" id="{436F364E-CA41-4AD8-B225-85F8E2631C50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046009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5"/>
                </a:solidFill>
              </a:rPr>
              <a:t>2.2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4" name="PH_Contents__PH_AgendaItem_Name_L2_Current___895901">
            <a:hlinkClick r:id="rId49" action="ppaction://hlinksldjump"/>
            <a:extLst>
              <a:ext uri="{FF2B5EF4-FFF2-40B4-BE49-F238E27FC236}">
                <a16:creationId xmlns:a16="http://schemas.microsoft.com/office/drawing/2014/main" id="{050F10BE-F78E-4B80-83F7-A11C414C4685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623098" y="32131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5"/>
                </a:solidFill>
              </a:rPr>
              <a:t>Problem aspect 2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3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ACEF09BA-531F-4F33-A9BB-B3864880FCD4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2" name="PH_Contents__PH_AgendaItem_Duration_L2___28447">
            <a:extLst>
              <a:ext uri="{FF2B5EF4-FFF2-40B4-BE49-F238E27FC236}">
                <a16:creationId xmlns:a16="http://schemas.microsoft.com/office/drawing/2014/main" id="{CBCF05AD-C124-4096-B5B1-5AED900CD32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1" name="PH_Contents__PH_AgendaItem_Slot_L2___28447">
            <a:extLst>
              <a:ext uri="{FF2B5EF4-FFF2-40B4-BE49-F238E27FC236}">
                <a16:creationId xmlns:a16="http://schemas.microsoft.com/office/drawing/2014/main" id="{9C2016F2-8AB3-42A4-8C29-5C14EB9A840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0" name="PH_Contents__PH_AgendaItem_Owner_L2___28447">
            <a:extLst>
              <a:ext uri="{FF2B5EF4-FFF2-40B4-BE49-F238E27FC236}">
                <a16:creationId xmlns:a16="http://schemas.microsoft.com/office/drawing/2014/main" id="{538477AD-4614-4B03-962C-2B5700BD7F13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59" name="PH_Contents__PH_AgendaItem_No_L2___28447">
            <a:extLst>
              <a:ext uri="{FF2B5EF4-FFF2-40B4-BE49-F238E27FC236}">
                <a16:creationId xmlns:a16="http://schemas.microsoft.com/office/drawing/2014/main" id="{606E1514-9BB1-4F68-90D3-BBA9E82DAFC3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04600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181954B9-0DCC-4670-9620-A2B682C12EFD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623098" y="26924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EE14F6E6-3E95-41D4-83E4-44B9103063E9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" name="PH_Contents__PH_AgendaItem_Duration___55656">
            <a:extLst>
              <a:ext uri="{FF2B5EF4-FFF2-40B4-BE49-F238E27FC236}">
                <a16:creationId xmlns:a16="http://schemas.microsoft.com/office/drawing/2014/main" id="{013F9158-76B0-4CD2-8C6F-432636C57DB0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PH_Contents__PH_AgendaItem_Slot___55656">
            <a:extLst>
              <a:ext uri="{FF2B5EF4-FFF2-40B4-BE49-F238E27FC236}">
                <a16:creationId xmlns:a16="http://schemas.microsoft.com/office/drawing/2014/main" id="{3A0A32D0-5801-43C0-A85D-45921A4B6A2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PH_Contents__PH_AgendaItem_Owner___55656">
            <a:extLst>
              <a:ext uri="{FF2B5EF4-FFF2-40B4-BE49-F238E27FC236}">
                <a16:creationId xmlns:a16="http://schemas.microsoft.com/office/drawing/2014/main" id="{96918F5D-E254-4A5C-ACF1-FA17D68F92F9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" name="PH_Contents__PH_AgendaItem_No___55656">
            <a:extLst>
              <a:ext uri="{FF2B5EF4-FFF2-40B4-BE49-F238E27FC236}">
                <a16:creationId xmlns:a16="http://schemas.microsoft.com/office/drawing/2014/main" id="{51DF78E0-CCFF-48E6-9732-2BE64057F002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1590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705984CA-A232-4E6A-A304-DE2A0051AFE1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95384" y="21717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BAD10B34-0493-4C4D-9348-42287F9BE02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PH_Contents__PH_AgendaItem_Duration___974178">
            <a:extLst>
              <a:ext uri="{FF2B5EF4-FFF2-40B4-BE49-F238E27FC236}">
                <a16:creationId xmlns:a16="http://schemas.microsoft.com/office/drawing/2014/main" id="{A0194AB6-FD65-4884-AE35-DC293D73E399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9" name="PH_Contents__PH_AgendaItem_Slot___974178">
            <a:extLst>
              <a:ext uri="{FF2B5EF4-FFF2-40B4-BE49-F238E27FC236}">
                <a16:creationId xmlns:a16="http://schemas.microsoft.com/office/drawing/2014/main" id="{21E012AC-F77D-4DA8-BDE9-43C0D25C3B36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8" name="PH_Contents__PH_AgendaItem_Owner___974178">
            <a:extLst>
              <a:ext uri="{FF2B5EF4-FFF2-40B4-BE49-F238E27FC236}">
                <a16:creationId xmlns:a16="http://schemas.microsoft.com/office/drawing/2014/main" id="{ED4CF644-7FC2-4E95-8F63-E9636CDA4C07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7" name="PH_Contents__PH_AgendaItem_No___974178">
            <a:extLst>
              <a:ext uri="{FF2B5EF4-FFF2-40B4-BE49-F238E27FC236}">
                <a16:creationId xmlns:a16="http://schemas.microsoft.com/office/drawing/2014/main" id="{BEBE05FA-F1B0-43BA-8ADC-F667C47B3BFB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1590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EA1CBB4D-6289-41B4-A803-98865E70962F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95384" y="16510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69E4E-7665-4B3D-8199-743AF0A42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478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1474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2561AD0C-D3EF-4093-B858-FED4E2F3D39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7" name="PH_Contents__PH_AgendaItem_Duration___623558">
            <a:extLst>
              <a:ext uri="{FF2B5EF4-FFF2-40B4-BE49-F238E27FC236}">
                <a16:creationId xmlns:a16="http://schemas.microsoft.com/office/drawing/2014/main" id="{03B099F8-2664-42DA-A358-9075D86B011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6" name="PH_Contents__PH_AgendaItem_Slot___623558">
            <a:extLst>
              <a:ext uri="{FF2B5EF4-FFF2-40B4-BE49-F238E27FC236}">
                <a16:creationId xmlns:a16="http://schemas.microsoft.com/office/drawing/2014/main" id="{81E3ED51-0C3F-4732-A2DA-CBBA1EA56BA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5" name="PH_Contents__PH_AgendaItem_Owner___623558">
            <a:extLst>
              <a:ext uri="{FF2B5EF4-FFF2-40B4-BE49-F238E27FC236}">
                <a16:creationId xmlns:a16="http://schemas.microsoft.com/office/drawing/2014/main" id="{BAA692E4-8C4D-48CA-A175-E14E72BB8CF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4" name="PH_Contents__PH_AgendaItem_No___623558">
            <a:extLst>
              <a:ext uri="{FF2B5EF4-FFF2-40B4-BE49-F238E27FC236}">
                <a16:creationId xmlns:a16="http://schemas.microsoft.com/office/drawing/2014/main" id="{A8530FAD-C000-44FA-A1AE-CA685E61795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1590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3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CD87EE8F-76CC-4F35-B0D4-0326BAFC8C7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95384" y="47752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2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279B3B52-A2F3-4895-9678-2341682F463D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81" name="PH_Contents__PH_AgendaItem_Duration_L3___944331">
            <a:extLst>
              <a:ext uri="{FF2B5EF4-FFF2-40B4-BE49-F238E27FC236}">
                <a16:creationId xmlns:a16="http://schemas.microsoft.com/office/drawing/2014/main" id="{46ABBC02-DCCB-42DD-BC04-8D72BFC0A67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80" name="PH_Contents__PH_AgendaItem_Slot_L3___944331">
            <a:extLst>
              <a:ext uri="{FF2B5EF4-FFF2-40B4-BE49-F238E27FC236}">
                <a16:creationId xmlns:a16="http://schemas.microsoft.com/office/drawing/2014/main" id="{680EB6DB-C200-4B9F-9578-92DCA1DA1ED2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9" name="PH_Contents__PH_AgendaItem_Owner_L3___944331">
            <a:extLst>
              <a:ext uri="{FF2B5EF4-FFF2-40B4-BE49-F238E27FC236}">
                <a16:creationId xmlns:a16="http://schemas.microsoft.com/office/drawing/2014/main" id="{C9FA8ADD-D662-446B-8128-EFB48F2D8753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8" name="PH_Contents__PH_AgendaItem_No_L3___944331">
            <a:extLst>
              <a:ext uri="{FF2B5EF4-FFF2-40B4-BE49-F238E27FC236}">
                <a16:creationId xmlns:a16="http://schemas.microsoft.com/office/drawing/2014/main" id="{175959D7-C90D-4B10-A2BC-6CDD86022A5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5884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7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3CC4EEEB-C871-45C1-B823-E112FC975AC2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347014" y="42545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6" name="PH_Contents__PH_AgendaItem_Pointer_L3_Current___147482">
            <a:extLst>
              <a:ext uri="{FF2B5EF4-FFF2-40B4-BE49-F238E27FC236}">
                <a16:creationId xmlns:a16="http://schemas.microsoft.com/office/drawing/2014/main" id="{C765FD7C-3CAD-421F-8775-ECB61E4E0063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29795" y="3759200"/>
            <a:ext cx="180000" cy="368300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75" name="PH_Contents__PH_AgendaItem_Page_L3_Current___147482">
            <a:hlinkClick r:id="rId48" action="ppaction://hlinksldjump"/>
            <a:extLst>
              <a:ext uri="{FF2B5EF4-FFF2-40B4-BE49-F238E27FC236}">
                <a16:creationId xmlns:a16="http://schemas.microsoft.com/office/drawing/2014/main" id="{A694A0A1-8792-47B2-B9D3-9D7705CACC2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8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4" name="PH_Contents__PH_AgendaItem_Duration_L3_Current___147482">
            <a:extLst>
              <a:ext uri="{FF2B5EF4-FFF2-40B4-BE49-F238E27FC236}">
                <a16:creationId xmlns:a16="http://schemas.microsoft.com/office/drawing/2014/main" id="{7335EF20-B35F-4DDB-8E97-FE5B9C510CE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1h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3" name="PH_Contents__PH_AgendaItem_Slot_L3_Current___147482">
            <a:extLst>
              <a:ext uri="{FF2B5EF4-FFF2-40B4-BE49-F238E27FC236}">
                <a16:creationId xmlns:a16="http://schemas.microsoft.com/office/drawing/2014/main" id="{50F92955-8ED9-47EB-ABC3-D93C4AF0281E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10:00-10:30</a:t>
            </a:r>
          </a:p>
        </p:txBody>
      </p:sp>
      <p:sp>
        <p:nvSpPr>
          <p:cNvPr id="72" name="PH_Contents__PH_AgendaItem_Owner_L3_Current___147482">
            <a:extLst>
              <a:ext uri="{FF2B5EF4-FFF2-40B4-BE49-F238E27FC236}">
                <a16:creationId xmlns:a16="http://schemas.microsoft.com/office/drawing/2014/main" id="{C0E8D242-BF27-4FBF-A805-686E6A483AC6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2"/>
                </a:solidFill>
              </a:rPr>
              <a:t>John Doe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1" name="PH_Contents__PH_AgendaItem_No_L3_Current___147482">
            <a:extLst>
              <a:ext uri="{FF2B5EF4-FFF2-40B4-BE49-F238E27FC236}">
                <a16:creationId xmlns:a16="http://schemas.microsoft.com/office/drawing/2014/main" id="{706252CD-B5F0-4F8C-9B7A-3D98A6CE627C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65884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2"/>
                </a:solidFill>
              </a:rPr>
              <a:t>2.2.1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0" name="PH_Contents__PH_AgendaItem_Name_L3_Current___147482">
            <a:hlinkClick r:id="rId48" action="ppaction://hlinksldjump"/>
            <a:extLst>
              <a:ext uri="{FF2B5EF4-FFF2-40B4-BE49-F238E27FC236}">
                <a16:creationId xmlns:a16="http://schemas.microsoft.com/office/drawing/2014/main" id="{3266D1B9-CA7E-4C61-8288-990EF07469D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347014" y="37338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2"/>
                </a:solidFill>
              </a:rPr>
              <a:t>Problem aspect 2.1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9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E1B5D269-9BD4-4A74-840D-B6CBFD521544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8" name="PH_Contents__PH_AgendaItem_Duration_L2___895901">
            <a:extLst>
              <a:ext uri="{FF2B5EF4-FFF2-40B4-BE49-F238E27FC236}">
                <a16:creationId xmlns:a16="http://schemas.microsoft.com/office/drawing/2014/main" id="{22737ABA-70F4-4116-8CF2-51F349DE2E2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7" name="PH_Contents__PH_AgendaItem_Slot_L2___895901">
            <a:extLst>
              <a:ext uri="{FF2B5EF4-FFF2-40B4-BE49-F238E27FC236}">
                <a16:creationId xmlns:a16="http://schemas.microsoft.com/office/drawing/2014/main" id="{ACDCC552-176F-4C5E-8604-E21A091BB1C4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6" name="PH_Contents__PH_AgendaItem_Owner_L2___895901">
            <a:extLst>
              <a:ext uri="{FF2B5EF4-FFF2-40B4-BE49-F238E27FC236}">
                <a16:creationId xmlns:a16="http://schemas.microsoft.com/office/drawing/2014/main" id="{4307D23A-0A49-465C-BB75-BB8E4BDB08E9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65" name="PH_Contents__PH_AgendaItem_No_L2___895901">
            <a:extLst>
              <a:ext uri="{FF2B5EF4-FFF2-40B4-BE49-F238E27FC236}">
                <a16:creationId xmlns:a16="http://schemas.microsoft.com/office/drawing/2014/main" id="{963DF943-9415-4344-8E5D-0B884C134DA6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04600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4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4D7A3E6B-2191-479E-90AA-63AD2C0F2578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623098" y="32131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3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7AEAA86E-3CB7-491B-B337-78BB2803B14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2" name="PH_Contents__PH_AgendaItem_Duration_L2___28447">
            <a:extLst>
              <a:ext uri="{FF2B5EF4-FFF2-40B4-BE49-F238E27FC236}">
                <a16:creationId xmlns:a16="http://schemas.microsoft.com/office/drawing/2014/main" id="{E709F222-6084-47F4-B8C2-E94CEF8A99C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1" name="PH_Contents__PH_AgendaItem_Slot_L2___28447">
            <a:extLst>
              <a:ext uri="{FF2B5EF4-FFF2-40B4-BE49-F238E27FC236}">
                <a16:creationId xmlns:a16="http://schemas.microsoft.com/office/drawing/2014/main" id="{BDC2606B-9EC1-464B-B1CA-A4E13F1264F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0" name="PH_Contents__PH_AgendaItem_Owner_L2___28447">
            <a:extLst>
              <a:ext uri="{FF2B5EF4-FFF2-40B4-BE49-F238E27FC236}">
                <a16:creationId xmlns:a16="http://schemas.microsoft.com/office/drawing/2014/main" id="{335A2AF3-0F96-4760-97A6-44A824008A7E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59" name="PH_Contents__PH_AgendaItem_No_L2___28447">
            <a:extLst>
              <a:ext uri="{FF2B5EF4-FFF2-40B4-BE49-F238E27FC236}">
                <a16:creationId xmlns:a16="http://schemas.microsoft.com/office/drawing/2014/main" id="{3BF36751-9AE9-4DD3-9358-E5E51E454182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04600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17BBC76B-C5A0-4A7F-B037-7F58681A7E7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623098" y="26924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BEB0B639-CC6B-499B-B780-0EC558463780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" name="PH_Contents__PH_AgendaItem_Duration___55656">
            <a:extLst>
              <a:ext uri="{FF2B5EF4-FFF2-40B4-BE49-F238E27FC236}">
                <a16:creationId xmlns:a16="http://schemas.microsoft.com/office/drawing/2014/main" id="{DA73DE60-E64C-48CA-815F-F80C76CCE512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PH_Contents__PH_AgendaItem_Slot___55656">
            <a:extLst>
              <a:ext uri="{FF2B5EF4-FFF2-40B4-BE49-F238E27FC236}">
                <a16:creationId xmlns:a16="http://schemas.microsoft.com/office/drawing/2014/main" id="{E2553AD0-50EB-45AE-8930-2161BFA90E5E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PH_Contents__PH_AgendaItem_Owner___55656">
            <a:extLst>
              <a:ext uri="{FF2B5EF4-FFF2-40B4-BE49-F238E27FC236}">
                <a16:creationId xmlns:a16="http://schemas.microsoft.com/office/drawing/2014/main" id="{E010A2E4-2007-4289-8C4F-1E1E1CBA7E73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" name="PH_Contents__PH_AgendaItem_No___55656">
            <a:extLst>
              <a:ext uri="{FF2B5EF4-FFF2-40B4-BE49-F238E27FC236}">
                <a16:creationId xmlns:a16="http://schemas.microsoft.com/office/drawing/2014/main" id="{BD5D3596-7EFE-40AA-9380-24FE91F7711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1590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13EB61E9-5494-450F-8ECD-0D27B43B0F9B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95384" y="21717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BCBA89C8-C23E-4A19-9815-26380653CB54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PH_Contents__PH_AgendaItem_Duration___974178">
            <a:extLst>
              <a:ext uri="{FF2B5EF4-FFF2-40B4-BE49-F238E27FC236}">
                <a16:creationId xmlns:a16="http://schemas.microsoft.com/office/drawing/2014/main" id="{6FFFF487-62F3-405D-B668-3E2D70D30C91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9" name="PH_Contents__PH_AgendaItem_Slot___974178">
            <a:extLst>
              <a:ext uri="{FF2B5EF4-FFF2-40B4-BE49-F238E27FC236}">
                <a16:creationId xmlns:a16="http://schemas.microsoft.com/office/drawing/2014/main" id="{D7C89C74-291B-4994-B5F6-E58FE4AE491D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8" name="PH_Contents__PH_AgendaItem_Owner___974178">
            <a:extLst>
              <a:ext uri="{FF2B5EF4-FFF2-40B4-BE49-F238E27FC236}">
                <a16:creationId xmlns:a16="http://schemas.microsoft.com/office/drawing/2014/main" id="{EFAF1CD9-7169-4DEA-AAA0-67F9B3007F95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7" name="PH_Contents__PH_AgendaItem_No___974178">
            <a:extLst>
              <a:ext uri="{FF2B5EF4-FFF2-40B4-BE49-F238E27FC236}">
                <a16:creationId xmlns:a16="http://schemas.microsoft.com/office/drawing/2014/main" id="{5FCF62AE-0B95-4036-9C74-0541E1CCA185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1590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72B63D84-86DF-48B0-8CAD-A539158F253C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95384" y="16510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DD2022-D25C-4012-A840-C79DA569A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140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9443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980F5632-665F-4163-A5F7-8EF0FA54F73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7" name="PH_Contents__PH_AgendaItem_Duration___623558">
            <a:extLst>
              <a:ext uri="{FF2B5EF4-FFF2-40B4-BE49-F238E27FC236}">
                <a16:creationId xmlns:a16="http://schemas.microsoft.com/office/drawing/2014/main" id="{78C39B71-8314-4E2F-BAFC-4AB113FFB19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6" name="PH_Contents__PH_AgendaItem_Slot___623558">
            <a:extLst>
              <a:ext uri="{FF2B5EF4-FFF2-40B4-BE49-F238E27FC236}">
                <a16:creationId xmlns:a16="http://schemas.microsoft.com/office/drawing/2014/main" id="{AD708C46-C065-40EC-BF6E-CB9692C0937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5" name="PH_Contents__PH_AgendaItem_Owner___623558">
            <a:extLst>
              <a:ext uri="{FF2B5EF4-FFF2-40B4-BE49-F238E27FC236}">
                <a16:creationId xmlns:a16="http://schemas.microsoft.com/office/drawing/2014/main" id="{58FA5796-5A7C-4F1E-B82D-BE239A05FBF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4" name="PH_Contents__PH_AgendaItem_No___623558">
            <a:extLst>
              <a:ext uri="{FF2B5EF4-FFF2-40B4-BE49-F238E27FC236}">
                <a16:creationId xmlns:a16="http://schemas.microsoft.com/office/drawing/2014/main" id="{61087108-FC6B-4209-B830-FA591021E03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1590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3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069E0248-B505-41F4-8C37-F7AF6BB5806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95384" y="47752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2" name="PH_Contents__PH_AgendaItem_Pointer_L3_Current___944331">
            <a:extLst>
              <a:ext uri="{FF2B5EF4-FFF2-40B4-BE49-F238E27FC236}">
                <a16:creationId xmlns:a16="http://schemas.microsoft.com/office/drawing/2014/main" id="{67B08C74-5255-49D0-9C37-55C6B6BA17B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29795" y="4279900"/>
            <a:ext cx="180000" cy="368300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1" name="PH_Contents__PH_AgendaItem_Page_L3_Current___944331">
            <a:hlinkClick r:id="rId47" action="ppaction://hlinksldjump"/>
            <a:extLst>
              <a:ext uri="{FF2B5EF4-FFF2-40B4-BE49-F238E27FC236}">
                <a16:creationId xmlns:a16="http://schemas.microsoft.com/office/drawing/2014/main" id="{17035E8F-9ECA-42AC-8E8F-3C2DC59E072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9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0" name="PH_Contents__PH_AgendaItem_Duration_L3_Current___944331">
            <a:extLst>
              <a:ext uri="{FF2B5EF4-FFF2-40B4-BE49-F238E27FC236}">
                <a16:creationId xmlns:a16="http://schemas.microsoft.com/office/drawing/2014/main" id="{AF6D6862-ADD3-41B1-874B-F91F9D806E5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1h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" name="PH_Contents__PH_AgendaItem_Slot_L3_Current___944331">
            <a:extLst>
              <a:ext uri="{FF2B5EF4-FFF2-40B4-BE49-F238E27FC236}">
                <a16:creationId xmlns:a16="http://schemas.microsoft.com/office/drawing/2014/main" id="{E2B38EC7-0BB3-449B-B5B1-99FA7068302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10:00-10:30</a:t>
            </a:r>
          </a:p>
        </p:txBody>
      </p:sp>
      <p:sp>
        <p:nvSpPr>
          <p:cNvPr id="78" name="PH_Contents__PH_AgendaItem_Owner_L3_Current___944331">
            <a:extLst>
              <a:ext uri="{FF2B5EF4-FFF2-40B4-BE49-F238E27FC236}">
                <a16:creationId xmlns:a16="http://schemas.microsoft.com/office/drawing/2014/main" id="{E8A76232-55DA-4B5B-9293-F0348D7F20AD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2"/>
                </a:solidFill>
              </a:rPr>
              <a:t>John Doe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7" name="PH_Contents__PH_AgendaItem_No_L3_Current___944331">
            <a:extLst>
              <a:ext uri="{FF2B5EF4-FFF2-40B4-BE49-F238E27FC236}">
                <a16:creationId xmlns:a16="http://schemas.microsoft.com/office/drawing/2014/main" id="{D2191F65-E85F-4CEC-BA80-85B86EC83B55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65884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2"/>
                </a:solidFill>
              </a:rPr>
              <a:t>2.2.2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6" name="PH_Contents__PH_AgendaItem_Name_L3_Current___944331">
            <a:hlinkClick r:id="rId47" action="ppaction://hlinksldjump"/>
            <a:extLst>
              <a:ext uri="{FF2B5EF4-FFF2-40B4-BE49-F238E27FC236}">
                <a16:creationId xmlns:a16="http://schemas.microsoft.com/office/drawing/2014/main" id="{7FD4334B-05AE-4EEB-9D49-60C45CD1B07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347014" y="42545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2"/>
                </a:solidFill>
              </a:rPr>
              <a:t>Problem aspect 2.2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5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BB9F3CA0-1350-4EC7-B147-916841F6348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74" name="PH_Contents__PH_AgendaItem_Duration_L3___147482">
            <a:extLst>
              <a:ext uri="{FF2B5EF4-FFF2-40B4-BE49-F238E27FC236}">
                <a16:creationId xmlns:a16="http://schemas.microsoft.com/office/drawing/2014/main" id="{54DA31DD-591B-4F2B-B506-47BE7C1055CC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73" name="PH_Contents__PH_AgendaItem_Slot_L3___147482">
            <a:extLst>
              <a:ext uri="{FF2B5EF4-FFF2-40B4-BE49-F238E27FC236}">
                <a16:creationId xmlns:a16="http://schemas.microsoft.com/office/drawing/2014/main" id="{21600459-F8B8-43E9-A12B-6C332E9003B5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72" name="PH_Contents__PH_AgendaItem_Owner_L3___147482">
            <a:extLst>
              <a:ext uri="{FF2B5EF4-FFF2-40B4-BE49-F238E27FC236}">
                <a16:creationId xmlns:a16="http://schemas.microsoft.com/office/drawing/2014/main" id="{64322F28-65AA-4097-9BB1-CE4700DC0C4B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71" name="PH_Contents__PH_AgendaItem_No_L3___147482">
            <a:extLst>
              <a:ext uri="{FF2B5EF4-FFF2-40B4-BE49-F238E27FC236}">
                <a16:creationId xmlns:a16="http://schemas.microsoft.com/office/drawing/2014/main" id="{B023D2DF-3FA8-47DC-9E18-705BFA523A1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65884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0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D1410056-C578-49AF-9613-E00E6195ABC5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347014" y="3733800"/>
            <a:ext cx="231444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9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8C9AA0B0-42B5-4C3C-B4A6-71089E5BED88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8" name="PH_Contents__PH_AgendaItem_Duration_L2___895901">
            <a:extLst>
              <a:ext uri="{FF2B5EF4-FFF2-40B4-BE49-F238E27FC236}">
                <a16:creationId xmlns:a16="http://schemas.microsoft.com/office/drawing/2014/main" id="{FC70C233-221D-451D-8947-095198D27B79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7" name="PH_Contents__PH_AgendaItem_Slot_L2___895901">
            <a:extLst>
              <a:ext uri="{FF2B5EF4-FFF2-40B4-BE49-F238E27FC236}">
                <a16:creationId xmlns:a16="http://schemas.microsoft.com/office/drawing/2014/main" id="{78606607-6019-4A43-A85E-F1D63CFCFF4E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6" name="PH_Contents__PH_AgendaItem_Owner_L2___895901">
            <a:extLst>
              <a:ext uri="{FF2B5EF4-FFF2-40B4-BE49-F238E27FC236}">
                <a16:creationId xmlns:a16="http://schemas.microsoft.com/office/drawing/2014/main" id="{6875E8C3-D136-4020-B90F-30CE58ECED99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65" name="PH_Contents__PH_AgendaItem_No_L2___895901">
            <a:extLst>
              <a:ext uri="{FF2B5EF4-FFF2-40B4-BE49-F238E27FC236}">
                <a16:creationId xmlns:a16="http://schemas.microsoft.com/office/drawing/2014/main" id="{9C4C9382-A17A-4D11-9B5B-F31AEA6AD34E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04600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4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0D2299E7-07AE-4E87-848B-2602D605B54A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623098" y="32131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3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8018AA84-6962-4D2C-B9D6-C6F3BAC78894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2" name="PH_Contents__PH_AgendaItem_Duration_L2___28447">
            <a:extLst>
              <a:ext uri="{FF2B5EF4-FFF2-40B4-BE49-F238E27FC236}">
                <a16:creationId xmlns:a16="http://schemas.microsoft.com/office/drawing/2014/main" id="{C51DA8F4-DFBC-44D8-94BD-BE31A2189E45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61" name="PH_Contents__PH_AgendaItem_Slot_L2___28447">
            <a:extLst>
              <a:ext uri="{FF2B5EF4-FFF2-40B4-BE49-F238E27FC236}">
                <a16:creationId xmlns:a16="http://schemas.microsoft.com/office/drawing/2014/main" id="{EF90A0BD-10AC-419D-82A7-517C92D11E0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0" name="PH_Contents__PH_AgendaItem_Owner_L2___28447">
            <a:extLst>
              <a:ext uri="{FF2B5EF4-FFF2-40B4-BE49-F238E27FC236}">
                <a16:creationId xmlns:a16="http://schemas.microsoft.com/office/drawing/2014/main" id="{C2D294C6-D306-4B8D-B88D-EE84877BA5D1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59" name="PH_Contents__PH_AgendaItem_No_L2___28447">
            <a:extLst>
              <a:ext uri="{FF2B5EF4-FFF2-40B4-BE49-F238E27FC236}">
                <a16:creationId xmlns:a16="http://schemas.microsoft.com/office/drawing/2014/main" id="{E3F3998A-5E4D-49EA-95C1-0B241AC8ED0C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04600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8762B594-1B58-4A8F-B617-3CD9A01B0FBB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623098" y="2692400"/>
            <a:ext cx="30383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7B4C97A1-ED19-47C1-BBF0-208329B7DCF2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" name="PH_Contents__PH_AgendaItem_Duration___55656">
            <a:extLst>
              <a:ext uri="{FF2B5EF4-FFF2-40B4-BE49-F238E27FC236}">
                <a16:creationId xmlns:a16="http://schemas.microsoft.com/office/drawing/2014/main" id="{279BB06E-0FF3-485B-B73A-98C8F9765920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PH_Contents__PH_AgendaItem_Slot___55656">
            <a:extLst>
              <a:ext uri="{FF2B5EF4-FFF2-40B4-BE49-F238E27FC236}">
                <a16:creationId xmlns:a16="http://schemas.microsoft.com/office/drawing/2014/main" id="{38BB86DA-803A-4B6F-A180-22AC013ECEA0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PH_Contents__PH_AgendaItem_Owner___55656">
            <a:extLst>
              <a:ext uri="{FF2B5EF4-FFF2-40B4-BE49-F238E27FC236}">
                <a16:creationId xmlns:a16="http://schemas.microsoft.com/office/drawing/2014/main" id="{1C762ADC-65B7-4FE6-B285-4A0901712665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" name="PH_Contents__PH_AgendaItem_No___55656">
            <a:extLst>
              <a:ext uri="{FF2B5EF4-FFF2-40B4-BE49-F238E27FC236}">
                <a16:creationId xmlns:a16="http://schemas.microsoft.com/office/drawing/2014/main" id="{B4E3FA68-14BD-41DB-98F0-72B503F4B0B1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1590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0B60B6CD-4DF8-40F6-ADE7-508F42E4049D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95384" y="21717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DBDBB5DF-28B2-4F2E-8794-461F52259153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PH_Contents__PH_AgendaItem_Duration___974178">
            <a:extLst>
              <a:ext uri="{FF2B5EF4-FFF2-40B4-BE49-F238E27FC236}">
                <a16:creationId xmlns:a16="http://schemas.microsoft.com/office/drawing/2014/main" id="{6317C7AA-E19D-4717-994A-742ECCFAC20D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9" name="PH_Contents__PH_AgendaItem_Slot___974178">
            <a:extLst>
              <a:ext uri="{FF2B5EF4-FFF2-40B4-BE49-F238E27FC236}">
                <a16:creationId xmlns:a16="http://schemas.microsoft.com/office/drawing/2014/main" id="{85EA2998-AA32-442D-B0BB-2B7ED4A65B71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8" name="PH_Contents__PH_AgendaItem_Owner___974178">
            <a:extLst>
              <a:ext uri="{FF2B5EF4-FFF2-40B4-BE49-F238E27FC236}">
                <a16:creationId xmlns:a16="http://schemas.microsoft.com/office/drawing/2014/main" id="{568A6C9D-EEAB-4347-AB96-EFD29F4BE765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7" name="PH_Contents__PH_AgendaItem_No___974178">
            <a:extLst>
              <a:ext uri="{FF2B5EF4-FFF2-40B4-BE49-F238E27FC236}">
                <a16:creationId xmlns:a16="http://schemas.microsoft.com/office/drawing/2014/main" id="{8CEC24C3-72D2-4CA4-9AB9-6D0BDFA8DF25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1590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2E5DF2E2-73D0-4120-86A5-9A05F5879B5B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95384" y="1651000"/>
            <a:ext cx="366607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11EB5E-D7AF-4E3F-8ACC-D1C7F97A0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45234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INNOHIGHLIGHT" val="False"/>
  <p:tag name="SETTINGSCREATESECTIONS" val="False"/>
  <p:tag name="BEGINNERMODE" val="False"/>
  <p:tag name="ADVANCEDSETTINGS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_Current"/>
  <p:tag name="PH" val="PH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_Current"/>
  <p:tag name="PH" val="PH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_Current"/>
  <p:tag name="PH" val="PH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_Current"/>
  <p:tag name="PH" val="PH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_Current"/>
  <p:tag name="PH" val="PH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Frame"/>
  <p:tag name="PH" val="PH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Title"/>
  <p:tag name="PH" val="PH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_Outside"/>
  <p:tag name="PH" val="PH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WarningSticker"/>
  <p:tag name="PH" val="PH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TableOfContents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_PositionBox"/>
  <p:tag name="PH" val="PH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974178"/>
  <p:tag name="PH-DIVIDER" val="Divider"/>
  <p:tag name="PH" val="PH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55656"/>
  <p:tag name="PH-DIVIDER" val="Divider"/>
  <p:tag name="PH" val="PH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974178"/>
  <p:tag name="PH-DIVIDER" val="Divider"/>
  <p:tag name="PH" val="PH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28447"/>
  <p:tag name="PH-DIVIDER" val="Divider"/>
  <p:tag name="PH" val="PH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_Current"/>
  <p:tag name="PH" val="PH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895901"/>
  <p:tag name="PH-DIVIDER" val="Divider"/>
  <p:tag name="PH" val="PH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_Current"/>
  <p:tag name="PH" val="PH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147482"/>
  <p:tag name="PH-DIVIDER" val="Divider"/>
  <p:tag name="PH" val="PH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_Current"/>
  <p:tag name="PH" val="PH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_Current"/>
  <p:tag name="PH" val="PH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_Current"/>
  <p:tag name="PH" val="PH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_Current"/>
  <p:tag name="PH" val="PH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944331"/>
  <p:tag name="PH-DIVIDER" val="Divider"/>
  <p:tag name="PH" val="PH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_Current"/>
  <p:tag name="PH" val="PH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_Current"/>
  <p:tag name="PH" val="PH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_Current"/>
  <p:tag name="PH" val="PH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_Current"/>
  <p:tag name="PH" val="PH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623558"/>
  <p:tag name="PH-DIVIDER" val="Divider"/>
  <p:tag name="PH" val="PH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AgendaMasterSlide"/>
  <p:tag name="PH" val="PH"/>
  <p:tag name="PH_AGENDATABLE0" val="974178$#1$#1$#Initial position$#John Doe$#09:00-10:00$#1h$#1$#yes$#++1++++++"/>
  <p:tag name="PH_AGENDATABLE1" val="55656$#1$#2$#Problem$#John Doe$#10:00-11:00$#1h$#1$#yes$#++2++++++"/>
  <p:tag name="PH_AGENDATABLE2" val="28447$#2$#2.1$#Problem aspect 1$#John Doe$#10:00-10:30$#1h$#1$#yes$#++2.++1+++"/>
  <p:tag name="PH_AGENDATABLE3" val="895901$#2$#2.2$#Problem aspect 2$#John Doe$#10:00-10:30$#1h$#1$#yes$#++2.++2+++"/>
  <p:tag name="PH_AGENDATABLE4" val="147482$#3$#2.2.1$#Problem aspect 2.1$#John Doe$#10:00-10:30$#1h$#1$#yes$#++2.++2.++1"/>
  <p:tag name="PH_AGENDATABLE5" val="944331$#3$#2.2.2$#Problem aspect 2.2$#John Doe$#10:00-10:30$#1h$#1$#yes$#++2.++2.++2"/>
  <p:tag name="PH_AGENDATABLE6" val="623558$#1$#3$#Solution$#Jane Doe$#10:00-10:30$#1h$#1$#yes$#++3++++++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_Instruction1"/>
  <p:tag name="PH" val="P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Header"/>
  <p:tag name="PH" val="PH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Header"/>
  <p:tag name="PH" val="PH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Header"/>
  <p:tag name="PH" val="PH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Header"/>
  <p:tag name="PH" val="PH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Header"/>
  <p:tag name="PH" val="PH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Header"/>
  <p:tag name="PH" val="PH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"/>
  <p:tag name="PH" val="PH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"/>
  <p:tag name="PH" val="PH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"/>
  <p:tag name="PH" val="PH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938</Words>
  <Application>Microsoft Office PowerPoint</Application>
  <PresentationFormat>On-screen Show (4:3)</PresentationFormat>
  <Paragraphs>541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Contents</vt:lpstr>
      <vt:lpstr>PowerPoint Presentation</vt:lpstr>
      <vt:lpstr>Contents</vt:lpstr>
      <vt:lpstr>Contents</vt:lpstr>
      <vt:lpstr>Contents</vt:lpstr>
      <vt:lpstr>Contents</vt:lpstr>
      <vt:lpstr>Contents</vt:lpstr>
      <vt:lpstr>Contents</vt:lpstr>
      <vt:lpstr>Contents</vt:lpstr>
      <vt:lpstr>Contents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thors</dc:creator>
  <cp:lastModifiedBy>thors</cp:lastModifiedBy>
  <cp:revision>7</cp:revision>
  <dcterms:created xsi:type="dcterms:W3CDTF">2020-09-20T22:15:12Z</dcterms:created>
  <dcterms:modified xsi:type="dcterms:W3CDTF">2021-01-02T13:46:16Z</dcterms:modified>
</cp:coreProperties>
</file>