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256" r:id="rId3"/>
    <p:sldId id="282" r:id="rId4"/>
    <p:sldId id="289" r:id="rId5"/>
    <p:sldId id="288" r:id="rId6"/>
    <p:sldId id="287" r:id="rId7"/>
    <p:sldId id="286" r:id="rId8"/>
    <p:sldId id="300" r:id="rId9"/>
    <p:sldId id="283" r:id="rId10"/>
    <p:sldId id="296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93A"/>
    <a:srgbClr val="70A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26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30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19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71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99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22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0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93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66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42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32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20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" Target="slide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" Target="slide5.xml"/><Relationship Id="rId2" Type="http://schemas.openxmlformats.org/officeDocument/2006/relationships/tags" Target="../tags/tag3.xml"/><Relationship Id="rId16" Type="http://schemas.openxmlformats.org/officeDocument/2006/relationships/slide" Target="slide9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" Target="slide10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slide" Target="slide4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slide" Target="slide5.xml"/><Relationship Id="rId2" Type="http://schemas.openxmlformats.org/officeDocument/2006/relationships/tags" Target="../tags/tag198.xml"/><Relationship Id="rId16" Type="http://schemas.openxmlformats.org/officeDocument/2006/relationships/slide" Target="slide9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5" Type="http://schemas.openxmlformats.org/officeDocument/2006/relationships/tags" Target="../tags/tag201.xml"/><Relationship Id="rId15" Type="http://schemas.openxmlformats.org/officeDocument/2006/relationships/slide" Target="slide10.xml"/><Relationship Id="rId10" Type="http://schemas.openxmlformats.org/officeDocument/2006/relationships/tags" Target="../tags/tag206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40.xml"/><Relationship Id="rId21" Type="http://schemas.openxmlformats.org/officeDocument/2006/relationships/tags" Target="../tags/tag35.xml"/><Relationship Id="rId42" Type="http://schemas.openxmlformats.org/officeDocument/2006/relationships/tags" Target="../tags/tag56.xml"/><Relationship Id="rId47" Type="http://schemas.openxmlformats.org/officeDocument/2006/relationships/tags" Target="../tags/tag61.xml"/><Relationship Id="rId63" Type="http://schemas.openxmlformats.org/officeDocument/2006/relationships/tags" Target="../tags/tag77.xml"/><Relationship Id="rId68" Type="http://schemas.openxmlformats.org/officeDocument/2006/relationships/tags" Target="../tags/tag82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9" Type="http://schemas.openxmlformats.org/officeDocument/2006/relationships/tags" Target="../tags/tag43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40" Type="http://schemas.openxmlformats.org/officeDocument/2006/relationships/tags" Target="../tags/tag54.xml"/><Relationship Id="rId45" Type="http://schemas.openxmlformats.org/officeDocument/2006/relationships/tags" Target="../tags/tag59.xml"/><Relationship Id="rId53" Type="http://schemas.openxmlformats.org/officeDocument/2006/relationships/tags" Target="../tags/tag67.xml"/><Relationship Id="rId58" Type="http://schemas.openxmlformats.org/officeDocument/2006/relationships/tags" Target="../tags/tag72.xml"/><Relationship Id="rId66" Type="http://schemas.openxmlformats.org/officeDocument/2006/relationships/tags" Target="../tags/tag80.xml"/><Relationship Id="rId5" Type="http://schemas.openxmlformats.org/officeDocument/2006/relationships/tags" Target="../tags/tag19.xml"/><Relationship Id="rId61" Type="http://schemas.openxmlformats.org/officeDocument/2006/relationships/tags" Target="../tags/tag75.xml"/><Relationship Id="rId19" Type="http://schemas.openxmlformats.org/officeDocument/2006/relationships/tags" Target="../tags/tag3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Relationship Id="rId43" Type="http://schemas.openxmlformats.org/officeDocument/2006/relationships/tags" Target="../tags/tag57.xml"/><Relationship Id="rId48" Type="http://schemas.openxmlformats.org/officeDocument/2006/relationships/tags" Target="../tags/tag62.xml"/><Relationship Id="rId56" Type="http://schemas.openxmlformats.org/officeDocument/2006/relationships/tags" Target="../tags/tag70.xml"/><Relationship Id="rId64" Type="http://schemas.openxmlformats.org/officeDocument/2006/relationships/tags" Target="../tags/tag78.xml"/><Relationship Id="rId69" Type="http://schemas.openxmlformats.org/officeDocument/2006/relationships/slideLayout" Target="../slideLayouts/slideLayout6.xml"/><Relationship Id="rId8" Type="http://schemas.openxmlformats.org/officeDocument/2006/relationships/tags" Target="../tags/tag22.xml"/><Relationship Id="rId51" Type="http://schemas.openxmlformats.org/officeDocument/2006/relationships/tags" Target="../tags/tag65.xml"/><Relationship Id="rId72" Type="http://schemas.openxmlformats.org/officeDocument/2006/relationships/slide" Target="slide5.xml"/><Relationship Id="rId3" Type="http://schemas.openxmlformats.org/officeDocument/2006/relationships/tags" Target="../tags/tag17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46" Type="http://schemas.openxmlformats.org/officeDocument/2006/relationships/tags" Target="../tags/tag60.xml"/><Relationship Id="rId59" Type="http://schemas.openxmlformats.org/officeDocument/2006/relationships/tags" Target="../tags/tag73.xml"/><Relationship Id="rId67" Type="http://schemas.openxmlformats.org/officeDocument/2006/relationships/tags" Target="../tags/tag81.xml"/><Relationship Id="rId20" Type="http://schemas.openxmlformats.org/officeDocument/2006/relationships/tags" Target="../tags/tag34.xml"/><Relationship Id="rId41" Type="http://schemas.openxmlformats.org/officeDocument/2006/relationships/tags" Target="../tags/tag55.xml"/><Relationship Id="rId54" Type="http://schemas.openxmlformats.org/officeDocument/2006/relationships/tags" Target="../tags/tag68.xml"/><Relationship Id="rId62" Type="http://schemas.openxmlformats.org/officeDocument/2006/relationships/tags" Target="../tags/tag76.xml"/><Relationship Id="rId70" Type="http://schemas.openxmlformats.org/officeDocument/2006/relationships/slide" Target="slide1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49" Type="http://schemas.openxmlformats.org/officeDocument/2006/relationships/tags" Target="../tags/tag63.xml"/><Relationship Id="rId57" Type="http://schemas.openxmlformats.org/officeDocument/2006/relationships/tags" Target="../tags/tag71.xml"/><Relationship Id="rId10" Type="http://schemas.openxmlformats.org/officeDocument/2006/relationships/tags" Target="../tags/tag24.xml"/><Relationship Id="rId31" Type="http://schemas.openxmlformats.org/officeDocument/2006/relationships/tags" Target="../tags/tag45.xml"/><Relationship Id="rId44" Type="http://schemas.openxmlformats.org/officeDocument/2006/relationships/tags" Target="../tags/tag58.xml"/><Relationship Id="rId52" Type="http://schemas.openxmlformats.org/officeDocument/2006/relationships/tags" Target="../tags/tag66.xml"/><Relationship Id="rId60" Type="http://schemas.openxmlformats.org/officeDocument/2006/relationships/tags" Target="../tags/tag74.xml"/><Relationship Id="rId65" Type="http://schemas.openxmlformats.org/officeDocument/2006/relationships/tags" Target="../tags/tag79.xml"/><Relationship Id="rId73" Type="http://schemas.openxmlformats.org/officeDocument/2006/relationships/slide" Target="slide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9" Type="http://schemas.openxmlformats.org/officeDocument/2006/relationships/tags" Target="../tags/tag53.xml"/><Relationship Id="rId34" Type="http://schemas.openxmlformats.org/officeDocument/2006/relationships/tags" Target="../tags/tag48.xml"/><Relationship Id="rId50" Type="http://schemas.openxmlformats.org/officeDocument/2006/relationships/tags" Target="../tags/tag64.xml"/><Relationship Id="rId55" Type="http://schemas.openxmlformats.org/officeDocument/2006/relationships/tags" Target="../tags/tag69.xml"/><Relationship Id="rId7" Type="http://schemas.openxmlformats.org/officeDocument/2006/relationships/tags" Target="../tags/tag21.xml"/><Relationship Id="rId71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slide" Target="slide4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slide" Target="slide5.xml"/><Relationship Id="rId2" Type="http://schemas.openxmlformats.org/officeDocument/2006/relationships/tags" Target="../tags/tag84.xml"/><Relationship Id="rId16" Type="http://schemas.openxmlformats.org/officeDocument/2006/relationships/slide" Target="slide9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slide" Target="slide10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slide" Target="slide8.xml"/><Relationship Id="rId3" Type="http://schemas.openxmlformats.org/officeDocument/2006/relationships/tags" Target="../tags/tag98.xml"/><Relationship Id="rId21" Type="http://schemas.openxmlformats.org/officeDocument/2006/relationships/tags" Target="../tags/tag116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slide" Target="slide9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29" Type="http://schemas.openxmlformats.org/officeDocument/2006/relationships/slide" Target="slide5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slide" Target="slide10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slideLayout" Target="../slideLayouts/slideLayout6.xml"/><Relationship Id="rId28" Type="http://schemas.openxmlformats.org/officeDocument/2006/relationships/slide" Target="slide6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slide" Target="slide7.xml"/><Relationship Id="rId30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slide" Target="slide8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slide" Target="slide9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29" Type="http://schemas.openxmlformats.org/officeDocument/2006/relationships/slide" Target="slide5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slide" Target="slide10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slideLayout" Target="../slideLayouts/slideLayout6.xml"/><Relationship Id="rId28" Type="http://schemas.openxmlformats.org/officeDocument/2006/relationships/slide" Target="slide6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slide" Target="slide7.xml"/><Relationship Id="rId30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slide" Target="slide8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slide" Target="slide9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slide" Target="slide5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slide" Target="slide1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6.xml"/><Relationship Id="rId28" Type="http://schemas.openxmlformats.org/officeDocument/2006/relationships/slide" Target="slide6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slide" Target="slide7.xml"/><Relationship Id="rId30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slide" Target="slide8.xml"/><Relationship Id="rId3" Type="http://schemas.openxmlformats.org/officeDocument/2006/relationships/tags" Target="../tags/tag164.xml"/><Relationship Id="rId21" Type="http://schemas.openxmlformats.org/officeDocument/2006/relationships/tags" Target="../tags/tag182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slide" Target="slide9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slide" Target="slide5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slide" Target="slide10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slideLayout" Target="../slideLayouts/slideLayout6.xml"/><Relationship Id="rId28" Type="http://schemas.openxmlformats.org/officeDocument/2006/relationships/slide" Target="slide6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slide" Target="slide7.xml"/><Relationship Id="rId30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13" Type="http://schemas.openxmlformats.org/officeDocument/2006/relationships/tags" Target="../tags/tag196.xml"/><Relationship Id="rId18" Type="http://schemas.openxmlformats.org/officeDocument/2006/relationships/slide" Target="slide4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12" Type="http://schemas.openxmlformats.org/officeDocument/2006/relationships/tags" Target="../tags/tag195.xml"/><Relationship Id="rId17" Type="http://schemas.openxmlformats.org/officeDocument/2006/relationships/slide" Target="slide5.xml"/><Relationship Id="rId2" Type="http://schemas.openxmlformats.org/officeDocument/2006/relationships/tags" Target="../tags/tag185.xml"/><Relationship Id="rId16" Type="http://schemas.openxmlformats.org/officeDocument/2006/relationships/slide" Target="slide9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tags" Target="../tags/tag194.xml"/><Relationship Id="rId5" Type="http://schemas.openxmlformats.org/officeDocument/2006/relationships/tags" Target="../tags/tag188.xml"/><Relationship Id="rId15" Type="http://schemas.openxmlformats.org/officeDocument/2006/relationships/slide" Target="slide10.xml"/><Relationship Id="rId10" Type="http://schemas.openxmlformats.org/officeDocument/2006/relationships/tags" Target="../tags/tag193.xml"/><Relationship Id="rId4" Type="http://schemas.openxmlformats.org/officeDocument/2006/relationships/tags" Target="../tags/tag187.xml"/><Relationship Id="rId9" Type="http://schemas.openxmlformats.org/officeDocument/2006/relationships/tags" Target="../tags/tag192.xml"/><Relationship Id="rId1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PH_Contents__PH_AgendaItem_Page___423590">
            <a:hlinkClick r:id="rId15" action="ppaction://hlinksldjump"/>
            <a:extLst>
              <a:ext uri="{FF2B5EF4-FFF2-40B4-BE49-F238E27FC236}">
                <a16:creationId xmlns:a16="http://schemas.microsoft.com/office/drawing/2014/main" id="{B3A1F959-D517-4B69-8EE2-00F3C4DC816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719" name="PH_Contents__PH_AgendaItem_No___423590">
            <a:extLst>
              <a:ext uri="{FF2B5EF4-FFF2-40B4-BE49-F238E27FC236}">
                <a16:creationId xmlns:a16="http://schemas.microsoft.com/office/drawing/2014/main" id="{20E8286D-C3F7-4197-AB35-CF111854D76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3721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8" name="PH_Contents__PH_AgendaItem_Name___423590">
            <a:hlinkClick r:id="rId15" action="ppaction://hlinksldjump"/>
            <a:extLst>
              <a:ext uri="{FF2B5EF4-FFF2-40B4-BE49-F238E27FC236}">
                <a16:creationId xmlns:a16="http://schemas.microsoft.com/office/drawing/2014/main" id="{BB6F6DCF-1A5E-4FBD-922A-AC01AAD5BF8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3721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" name="PH_Contents__PH_AgendaItem_Page___623558">
            <a:hlinkClick r:id="rId16" action="ppaction://hlinksldjump"/>
            <a:extLst>
              <a:ext uri="{FF2B5EF4-FFF2-40B4-BE49-F238E27FC236}">
                <a16:creationId xmlns:a16="http://schemas.microsoft.com/office/drawing/2014/main" id="{980FE478-58E3-4B14-B46C-1D9155ACCFF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16" name="PH_Contents__PH_AgendaItem_No___623558">
            <a:extLst>
              <a:ext uri="{FF2B5EF4-FFF2-40B4-BE49-F238E27FC236}">
                <a16:creationId xmlns:a16="http://schemas.microsoft.com/office/drawing/2014/main" id="{32BCC0DF-35A8-4D32-A7F9-5A794177BCF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2959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5" name="PH_Contents__PH_AgendaItem_Name___623558">
            <a:hlinkClick r:id="rId16" action="ppaction://hlinksldjump"/>
            <a:extLst>
              <a:ext uri="{FF2B5EF4-FFF2-40B4-BE49-F238E27FC236}">
                <a16:creationId xmlns:a16="http://schemas.microsoft.com/office/drawing/2014/main" id="{55537EF3-2079-4BD8-8DC6-B9BA60F1227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2959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4" name="PH_Contents__PH_AgendaItem_Page___55656">
            <a:hlinkClick r:id="rId17" action="ppaction://hlinksldjump"/>
            <a:extLst>
              <a:ext uri="{FF2B5EF4-FFF2-40B4-BE49-F238E27FC236}">
                <a16:creationId xmlns:a16="http://schemas.microsoft.com/office/drawing/2014/main" id="{2B35EE12-1428-475F-B136-3B2504B0D23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13" name="PH_Contents__PH_AgendaItem_No___55656">
            <a:extLst>
              <a:ext uri="{FF2B5EF4-FFF2-40B4-BE49-F238E27FC236}">
                <a16:creationId xmlns:a16="http://schemas.microsoft.com/office/drawing/2014/main" id="{88027658-BFAE-4808-8CEF-B155AB1DB06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2" name="PH_Contents__PH_AgendaItem_Name___55656">
            <a:hlinkClick r:id="rId17" action="ppaction://hlinksldjump"/>
            <a:extLst>
              <a:ext uri="{FF2B5EF4-FFF2-40B4-BE49-F238E27FC236}">
                <a16:creationId xmlns:a16="http://schemas.microsoft.com/office/drawing/2014/main" id="{9356E5AE-F423-4DDD-B427-6ADDCF9B5C3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1" name="PH_Contents__PH_AgendaItem_Page_Current___974178">
            <a:hlinkClick r:id="rId18" action="ppaction://hlinksldjump"/>
            <a:extLst>
              <a:ext uri="{FF2B5EF4-FFF2-40B4-BE49-F238E27FC236}">
                <a16:creationId xmlns:a16="http://schemas.microsoft.com/office/drawing/2014/main" id="{68032363-5BEE-4C35-B929-33D3B138F1F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0" name="PH_Contents__PH_AgendaItem_No_Current___974178">
            <a:extLst>
              <a:ext uri="{FF2B5EF4-FFF2-40B4-BE49-F238E27FC236}">
                <a16:creationId xmlns:a16="http://schemas.microsoft.com/office/drawing/2014/main" id="{D5E39A7D-6C68-4140-952D-AD84A8739AB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09" name="PH_Contents__PH_AgendaItem_Name_Current___974178">
            <a:hlinkClick r:id="rId18" action="ppaction://hlinksldjump"/>
            <a:extLst>
              <a:ext uri="{FF2B5EF4-FFF2-40B4-BE49-F238E27FC236}">
                <a16:creationId xmlns:a16="http://schemas.microsoft.com/office/drawing/2014/main" id="{F579D33A-22CE-40B1-A973-DB3577C97A0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74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235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PH_Contents__PH_AgendaItem_Page_Current___423590">
            <a:hlinkClick r:id="rId15" action="ppaction://hlinksldjump"/>
            <a:extLst>
              <a:ext uri="{FF2B5EF4-FFF2-40B4-BE49-F238E27FC236}">
                <a16:creationId xmlns:a16="http://schemas.microsoft.com/office/drawing/2014/main" id="{B6A2C40D-21EC-4173-9162-46DE2892E2B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9" name="PH_Contents__PH_AgendaItem_No_Current___423590">
            <a:extLst>
              <a:ext uri="{FF2B5EF4-FFF2-40B4-BE49-F238E27FC236}">
                <a16:creationId xmlns:a16="http://schemas.microsoft.com/office/drawing/2014/main" id="{51B5F81B-8F8C-4B5F-B106-4A69D3B856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3721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18" name="PH_Contents__PH_AgendaItem_Name_Current___423590">
            <a:hlinkClick r:id="rId15" action="ppaction://hlinksldjump"/>
            <a:extLst>
              <a:ext uri="{FF2B5EF4-FFF2-40B4-BE49-F238E27FC236}">
                <a16:creationId xmlns:a16="http://schemas.microsoft.com/office/drawing/2014/main" id="{756F09AE-F392-41E2-92DD-200EF1CEB4A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3721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7" name="PH_Contents__PH_AgendaItem_Page___623558">
            <a:hlinkClick r:id="rId16" action="ppaction://hlinksldjump"/>
            <a:extLst>
              <a:ext uri="{FF2B5EF4-FFF2-40B4-BE49-F238E27FC236}">
                <a16:creationId xmlns:a16="http://schemas.microsoft.com/office/drawing/2014/main" id="{C947D02D-BFFE-4A73-B6CB-270F036E9C8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16" name="PH_Contents__PH_AgendaItem_No___623558">
            <a:extLst>
              <a:ext uri="{FF2B5EF4-FFF2-40B4-BE49-F238E27FC236}">
                <a16:creationId xmlns:a16="http://schemas.microsoft.com/office/drawing/2014/main" id="{4251058F-2929-437C-9B69-1B27A6F8E3A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2959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5" name="PH_Contents__PH_AgendaItem_Name___623558">
            <a:hlinkClick r:id="rId16" action="ppaction://hlinksldjump"/>
            <a:extLst>
              <a:ext uri="{FF2B5EF4-FFF2-40B4-BE49-F238E27FC236}">
                <a16:creationId xmlns:a16="http://schemas.microsoft.com/office/drawing/2014/main" id="{ACABA0DE-F007-43FE-84F6-4BDD7C50B8E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2959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4" name="PH_Contents__PH_AgendaItem_Page___55656">
            <a:hlinkClick r:id="rId17" action="ppaction://hlinksldjump"/>
            <a:extLst>
              <a:ext uri="{FF2B5EF4-FFF2-40B4-BE49-F238E27FC236}">
                <a16:creationId xmlns:a16="http://schemas.microsoft.com/office/drawing/2014/main" id="{692657D0-FF2B-4622-8364-349ECD8A3AB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13" name="PH_Contents__PH_AgendaItem_No___55656">
            <a:extLst>
              <a:ext uri="{FF2B5EF4-FFF2-40B4-BE49-F238E27FC236}">
                <a16:creationId xmlns:a16="http://schemas.microsoft.com/office/drawing/2014/main" id="{BF370F23-7E62-4531-AE9E-2FC6C3DA6F4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2" name="PH_Contents__PH_AgendaItem_Name___55656">
            <a:hlinkClick r:id="rId17" action="ppaction://hlinksldjump"/>
            <a:extLst>
              <a:ext uri="{FF2B5EF4-FFF2-40B4-BE49-F238E27FC236}">
                <a16:creationId xmlns:a16="http://schemas.microsoft.com/office/drawing/2014/main" id="{5A3DB864-C214-420B-B3F2-8026D4099E7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1" name="PH_Contents__PH_AgendaItem_Page___974178">
            <a:hlinkClick r:id="rId18" action="ppaction://hlinksldjump"/>
            <a:extLst>
              <a:ext uri="{FF2B5EF4-FFF2-40B4-BE49-F238E27FC236}">
                <a16:creationId xmlns:a16="http://schemas.microsoft.com/office/drawing/2014/main" id="{C5076CEF-97E7-41A9-871F-C8B5621C73D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10" name="PH_Contents__PH_AgendaItem_No___974178">
            <a:extLst>
              <a:ext uri="{FF2B5EF4-FFF2-40B4-BE49-F238E27FC236}">
                <a16:creationId xmlns:a16="http://schemas.microsoft.com/office/drawing/2014/main" id="{1F965F29-5704-4CF8-AA73-B8F7C788387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9" name="PH_Contents__PH_AgendaItem_Name___974178">
            <a:hlinkClick r:id="rId18" action="ppaction://hlinksldjump"/>
            <a:extLst>
              <a:ext uri="{FF2B5EF4-FFF2-40B4-BE49-F238E27FC236}">
                <a16:creationId xmlns:a16="http://schemas.microsoft.com/office/drawing/2014/main" id="{1A3FF2A9-345D-4FCE-AF7D-2C22D686B14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5B4F2-6B93-4025-8C48-950C4A2D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93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B3443A-D33D-462B-B20B-8C359CAB2F82}"/>
              </a:ext>
            </a:extLst>
          </p:cNvPr>
          <p:cNvSpPr/>
          <p:nvPr/>
        </p:nvSpPr>
        <p:spPr>
          <a:xfrm>
            <a:off x="12700" y="0"/>
            <a:ext cx="12179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3D2DF02-D8BC-4EB4-BDD4-7B2AF2C90E52}"/>
              </a:ext>
            </a:extLst>
          </p:cNvPr>
          <p:cNvSpPr/>
          <p:nvPr/>
        </p:nvSpPr>
        <p:spPr>
          <a:xfrm>
            <a:off x="963580" y="2413207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88F5A6B-0819-42D0-9AE9-C74120CC3EC3}"/>
              </a:ext>
            </a:extLst>
          </p:cNvPr>
          <p:cNvSpPr/>
          <p:nvPr/>
        </p:nvSpPr>
        <p:spPr>
          <a:xfrm flipV="1">
            <a:off x="963580" y="3589121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45A5F-6C44-41A5-99A2-22A1BDB5A257}"/>
              </a:ext>
            </a:extLst>
          </p:cNvPr>
          <p:cNvSpPr txBox="1"/>
          <p:nvPr/>
        </p:nvSpPr>
        <p:spPr>
          <a:xfrm>
            <a:off x="2275608" y="2833650"/>
            <a:ext cx="8601942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1: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Representative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slide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displayed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file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explorer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(live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preview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E0E57-712A-4C25-B206-7F4886D6AB24}"/>
              </a:ext>
            </a:extLst>
          </p:cNvPr>
          <p:cNvSpPr txBox="1"/>
          <p:nvPr/>
        </p:nvSpPr>
        <p:spPr>
          <a:xfrm>
            <a:off x="2275609" y="3589121"/>
            <a:ext cx="8601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3ff: Demo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layout‘s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appearance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endaMas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PH_Contents__PH_AgendaItem_Page_Current___423590">
            <a:hlinkClick r:id="rId70" action="ppaction://hlinksldjump"/>
            <a:extLst>
              <a:ext uri="{FF2B5EF4-FFF2-40B4-BE49-F238E27FC236}">
                <a16:creationId xmlns:a16="http://schemas.microsoft.com/office/drawing/2014/main" id="{74873EAE-67E7-4013-B9D1-00E5D28FDFD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70" name="PH_Contents__PH_AgendaItem_No_Current___423590">
            <a:extLst>
              <a:ext uri="{FF2B5EF4-FFF2-40B4-BE49-F238E27FC236}">
                <a16:creationId xmlns:a16="http://schemas.microsoft.com/office/drawing/2014/main" id="{83D20C1B-2654-4799-BB02-CC7C3BBF0BE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3721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69" name="PH_Contents__PH_AgendaItem_Name_Current___423590">
            <a:hlinkClick r:id="rId70" action="ppaction://hlinksldjump"/>
            <a:extLst>
              <a:ext uri="{FF2B5EF4-FFF2-40B4-BE49-F238E27FC236}">
                <a16:creationId xmlns:a16="http://schemas.microsoft.com/office/drawing/2014/main" id="{D0CCEBEB-7659-4F5C-B63A-4FBB970059C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3721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8" name="PH_Contents__PH_AgendaItem_Page_Current___623558">
            <a:hlinkClick r:id="rId71" action="ppaction://hlinksldjump"/>
            <a:extLst>
              <a:ext uri="{FF2B5EF4-FFF2-40B4-BE49-F238E27FC236}">
                <a16:creationId xmlns:a16="http://schemas.microsoft.com/office/drawing/2014/main" id="{5F7F9A96-DC9F-4B7F-92F2-4A03C272869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7" name="PH_Contents__PH_AgendaItem_No_Current___623558">
            <a:extLst>
              <a:ext uri="{FF2B5EF4-FFF2-40B4-BE49-F238E27FC236}">
                <a16:creationId xmlns:a16="http://schemas.microsoft.com/office/drawing/2014/main" id="{7462FD5D-5D2C-41E5-A9FD-9C4B9878B1E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2959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66" name="PH_Contents__PH_AgendaItem_Name_Current___623558">
            <a:hlinkClick r:id="rId71" action="ppaction://hlinksldjump"/>
            <a:extLst>
              <a:ext uri="{FF2B5EF4-FFF2-40B4-BE49-F238E27FC236}">
                <a16:creationId xmlns:a16="http://schemas.microsoft.com/office/drawing/2014/main" id="{5DE83CB2-D08C-41CF-96AD-FED807DCAD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2959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5" name="PH_Contents__PH_AgendaItem_Page_Current___55656">
            <a:hlinkClick r:id="rId72" action="ppaction://hlinksldjump"/>
            <a:extLst>
              <a:ext uri="{FF2B5EF4-FFF2-40B4-BE49-F238E27FC236}">
                <a16:creationId xmlns:a16="http://schemas.microsoft.com/office/drawing/2014/main" id="{BA529A46-F6F3-4EBD-B541-53D8306731A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4" name="PH_Contents__PH_AgendaItem_No_Current___55656">
            <a:extLst>
              <a:ext uri="{FF2B5EF4-FFF2-40B4-BE49-F238E27FC236}">
                <a16:creationId xmlns:a16="http://schemas.microsoft.com/office/drawing/2014/main" id="{0AA68DC6-1289-466A-A111-82AC32BAE3A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63" name="PH_Contents__PH_AgendaItem_Name_Current___55656">
            <a:hlinkClick r:id="rId72" action="ppaction://hlinksldjump"/>
            <a:extLst>
              <a:ext uri="{FF2B5EF4-FFF2-40B4-BE49-F238E27FC236}">
                <a16:creationId xmlns:a16="http://schemas.microsoft.com/office/drawing/2014/main" id="{6D1A3866-BE99-43F3-9A68-D7B5DEDDBCE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2" name="PH_Contents__PH_AgendaItem_Page_Current___974178">
            <a:hlinkClick r:id="rId73" action="ppaction://hlinksldjump"/>
            <a:extLst>
              <a:ext uri="{FF2B5EF4-FFF2-40B4-BE49-F238E27FC236}">
                <a16:creationId xmlns:a16="http://schemas.microsoft.com/office/drawing/2014/main" id="{8EDD15D0-775F-492D-98D8-004DD54F70A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1" name="PH_Contents__PH_AgendaItem_No_Current___974178">
            <a:extLst>
              <a:ext uri="{FF2B5EF4-FFF2-40B4-BE49-F238E27FC236}">
                <a16:creationId xmlns:a16="http://schemas.microsoft.com/office/drawing/2014/main" id="{B3E48812-6091-45F5-96F7-70D411BA0D7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60" name="PH_Contents__PH_AgendaItem_Name_Current___974178">
            <a:hlinkClick r:id="rId73" action="ppaction://hlinksldjump"/>
            <a:extLst>
              <a:ext uri="{FF2B5EF4-FFF2-40B4-BE49-F238E27FC236}">
                <a16:creationId xmlns:a16="http://schemas.microsoft.com/office/drawing/2014/main" id="{B27F9CCC-7DF0-4784-A0BC-EA07F3F0D51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PH_AgendaItem_Highlight_Instruction1" hidden="1"/>
          <p:cNvSpPr/>
          <p:nvPr>
            <p:custDataLst>
              <p:tags r:id="rId14"/>
            </p:custDataLst>
          </p:nvPr>
        </p:nvSpPr>
        <p:spPr>
          <a:xfrm>
            <a:off x="12319000" y="1905000"/>
            <a:ext cx="3175000" cy="2794000"/>
          </a:xfrm>
          <a:prstGeom prst="rect">
            <a:avLst/>
          </a:prstGeom>
          <a:noFill/>
          <a:ln w="1079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1E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Each row of boxes represent a level of your agenda outline: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Header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3 - highlighted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The grey boxes without text can be used to highlight the current chapter.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" name="Title 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PH_AgendaItem_No_Header" hidden="1"/>
          <p:cNvSpPr/>
          <p:nvPr>
            <p:custDataLst>
              <p:tags r:id="rId15"/>
            </p:custDataLst>
          </p:nvPr>
        </p:nvSpPr>
        <p:spPr>
          <a:xfrm>
            <a:off x="12838611" y="15875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5" name="PH_AgendaItem_Name_Header" hidden="1"/>
          <p:cNvSpPr/>
          <p:nvPr>
            <p:custDataLst>
              <p:tags r:id="rId16"/>
            </p:custDataLst>
          </p:nvPr>
        </p:nvSpPr>
        <p:spPr>
          <a:xfrm>
            <a:off x="13410111" y="156845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Item Name</a:t>
            </a:r>
          </a:p>
        </p:txBody>
      </p:sp>
      <p:sp>
        <p:nvSpPr>
          <p:cNvPr id="6" name="PH_AgendaItem_Owner_Header" hidden="1"/>
          <p:cNvSpPr/>
          <p:nvPr>
            <p:custDataLst>
              <p:tags r:id="rId17"/>
            </p:custDataLst>
          </p:nvPr>
        </p:nvSpPr>
        <p:spPr>
          <a:xfrm>
            <a:off x="198109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7" name="PH_AgendaItem_Slot_Header" hidden="1"/>
          <p:cNvSpPr/>
          <p:nvPr>
            <p:custDataLst>
              <p:tags r:id="rId18"/>
            </p:custDataLst>
          </p:nvPr>
        </p:nvSpPr>
        <p:spPr>
          <a:xfrm>
            <a:off x="210047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8" name="PH_AgendaItem_Duration_Header" hidden="1"/>
          <p:cNvSpPr/>
          <p:nvPr>
            <p:custDataLst>
              <p:tags r:id="rId19"/>
            </p:custDataLst>
          </p:nvPr>
        </p:nvSpPr>
        <p:spPr>
          <a:xfrm>
            <a:off x="221531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9" name="PH_AgendaItem_Page_Header" hidden="1"/>
          <p:cNvSpPr/>
          <p:nvPr>
            <p:custDataLst>
              <p:tags r:id="rId20"/>
            </p:custDataLst>
          </p:nvPr>
        </p:nvSpPr>
        <p:spPr>
          <a:xfrm>
            <a:off x="228389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10" name="PH_AgendaItem_Pointer" hidden="1"/>
          <p:cNvSpPr/>
          <p:nvPr>
            <p:custDataLst>
              <p:tags r:id="rId21"/>
            </p:custDataLst>
          </p:nvPr>
        </p:nvSpPr>
        <p:spPr>
          <a:xfrm>
            <a:off x="15404737" y="2222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24" name="PH_AgendaItem_Pointer_L2" hidden="1"/>
          <p:cNvSpPr/>
          <p:nvPr>
            <p:custDataLst>
              <p:tags r:id="rId22"/>
            </p:custDataLst>
          </p:nvPr>
        </p:nvSpPr>
        <p:spPr>
          <a:xfrm>
            <a:off x="15404737" y="2984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38" name="PH_AgendaItem_Pointer_L3" hidden="1"/>
          <p:cNvSpPr/>
          <p:nvPr>
            <p:custDataLst>
              <p:tags r:id="rId23"/>
            </p:custDataLst>
          </p:nvPr>
        </p:nvSpPr>
        <p:spPr>
          <a:xfrm>
            <a:off x="15404737" y="3746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17" name="PH_AgendaItem_Pointer_Current" hidden="1"/>
          <p:cNvSpPr/>
          <p:nvPr>
            <p:custDataLst>
              <p:tags r:id="rId24"/>
            </p:custDataLst>
          </p:nvPr>
        </p:nvSpPr>
        <p:spPr>
          <a:xfrm>
            <a:off x="12967593" y="2228942"/>
            <a:ext cx="252000" cy="2520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" name="PH_AgendaItem_Pointer_L2_Current" hidden="1"/>
          <p:cNvSpPr/>
          <p:nvPr>
            <p:custDataLst>
              <p:tags r:id="rId25"/>
            </p:custDataLst>
          </p:nvPr>
        </p:nvSpPr>
        <p:spPr>
          <a:xfrm>
            <a:off x="12967592" y="2872365"/>
            <a:ext cx="252000" cy="25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" name="PH_AgendaItem_Pointer_L3_Current" hidden="1"/>
          <p:cNvSpPr/>
          <p:nvPr>
            <p:custDataLst>
              <p:tags r:id="rId26"/>
            </p:custDataLst>
          </p:nvPr>
        </p:nvSpPr>
        <p:spPr>
          <a:xfrm>
            <a:off x="12967593" y="3474548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" name="PH_AgendaItem_Owner" hidden="1"/>
          <p:cNvSpPr/>
          <p:nvPr>
            <p:custDataLst>
              <p:tags r:id="rId27"/>
            </p:custDataLst>
          </p:nvPr>
        </p:nvSpPr>
        <p:spPr>
          <a:xfrm>
            <a:off x="19861711" y="2155461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14" name="PH_AgendaItem_Slot" hidden="1"/>
          <p:cNvSpPr/>
          <p:nvPr>
            <p:custDataLst>
              <p:tags r:id="rId28"/>
            </p:custDataLst>
          </p:nvPr>
        </p:nvSpPr>
        <p:spPr>
          <a:xfrm>
            <a:off x="20975320" y="2155461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15" name="PH_AgendaItem_Duration" hidden="1"/>
          <p:cNvSpPr/>
          <p:nvPr>
            <p:custDataLst>
              <p:tags r:id="rId29"/>
            </p:custDataLst>
          </p:nvPr>
        </p:nvSpPr>
        <p:spPr>
          <a:xfrm>
            <a:off x="22715583" y="2155461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20" name="PH_AgendaItem_Owner_Current" hidden="1"/>
          <p:cNvSpPr/>
          <p:nvPr>
            <p:custDataLst>
              <p:tags r:id="rId30"/>
            </p:custDataLst>
          </p:nvPr>
        </p:nvSpPr>
        <p:spPr>
          <a:xfrm>
            <a:off x="19861711" y="2454867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6"/>
                </a:solidFill>
              </a:rPr>
              <a:t>Owner</a:t>
            </a:r>
          </a:p>
        </p:txBody>
      </p:sp>
      <p:sp>
        <p:nvSpPr>
          <p:cNvPr id="21" name="PH_AgendaItem_Slot_Current" hidden="1"/>
          <p:cNvSpPr/>
          <p:nvPr>
            <p:custDataLst>
              <p:tags r:id="rId31"/>
            </p:custDataLst>
          </p:nvPr>
        </p:nvSpPr>
        <p:spPr>
          <a:xfrm>
            <a:off x="20975320" y="2454867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Slot</a:t>
            </a:r>
          </a:p>
        </p:txBody>
      </p:sp>
      <p:sp>
        <p:nvSpPr>
          <p:cNvPr id="22" name="PH_AgendaItem_Duration_Current" hidden="1"/>
          <p:cNvSpPr/>
          <p:nvPr>
            <p:custDataLst>
              <p:tags r:id="rId32"/>
            </p:custDataLst>
          </p:nvPr>
        </p:nvSpPr>
        <p:spPr>
          <a:xfrm>
            <a:off x="22715583" y="2454867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Span</a:t>
            </a:r>
          </a:p>
        </p:txBody>
      </p:sp>
      <p:sp>
        <p:nvSpPr>
          <p:cNvPr id="27" name="PH_AgendaItem_Owner_L2" hidden="1"/>
          <p:cNvSpPr/>
          <p:nvPr>
            <p:custDataLst>
              <p:tags r:id="rId33"/>
            </p:custDataLst>
          </p:nvPr>
        </p:nvSpPr>
        <p:spPr>
          <a:xfrm>
            <a:off x="19861711" y="2762820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28" name="PH_AgendaItem_Slot_L2" hidden="1"/>
          <p:cNvSpPr/>
          <p:nvPr>
            <p:custDataLst>
              <p:tags r:id="rId34"/>
            </p:custDataLst>
          </p:nvPr>
        </p:nvSpPr>
        <p:spPr>
          <a:xfrm>
            <a:off x="20975320" y="2762820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29" name="PH_AgendaItem_Duration_L2" hidden="1"/>
          <p:cNvSpPr/>
          <p:nvPr>
            <p:custDataLst>
              <p:tags r:id="rId35"/>
            </p:custDataLst>
          </p:nvPr>
        </p:nvSpPr>
        <p:spPr>
          <a:xfrm>
            <a:off x="22715583" y="276282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34" name="PH_AgendaItem_Owner_L2_Current" hidden="1"/>
          <p:cNvSpPr/>
          <p:nvPr>
            <p:custDataLst>
              <p:tags r:id="rId36"/>
            </p:custDataLst>
          </p:nvPr>
        </p:nvSpPr>
        <p:spPr>
          <a:xfrm>
            <a:off x="19861711" y="3079319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Owner</a:t>
            </a:r>
          </a:p>
        </p:txBody>
      </p:sp>
      <p:sp>
        <p:nvSpPr>
          <p:cNvPr id="35" name="PH_AgendaItem_Slot_L2_Current" hidden="1"/>
          <p:cNvSpPr/>
          <p:nvPr>
            <p:custDataLst>
              <p:tags r:id="rId37"/>
            </p:custDataLst>
          </p:nvPr>
        </p:nvSpPr>
        <p:spPr>
          <a:xfrm>
            <a:off x="20975320" y="3079319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Slot</a:t>
            </a:r>
          </a:p>
        </p:txBody>
      </p:sp>
      <p:sp>
        <p:nvSpPr>
          <p:cNvPr id="36" name="PH_AgendaItem_Duration_L2_Current" hidden="1"/>
          <p:cNvSpPr/>
          <p:nvPr>
            <p:custDataLst>
              <p:tags r:id="rId38"/>
            </p:custDataLst>
          </p:nvPr>
        </p:nvSpPr>
        <p:spPr>
          <a:xfrm>
            <a:off x="22715583" y="3079319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Span</a:t>
            </a:r>
          </a:p>
        </p:txBody>
      </p:sp>
      <p:sp>
        <p:nvSpPr>
          <p:cNvPr id="41" name="PH_AgendaItem_Owner_L3" hidden="1"/>
          <p:cNvSpPr/>
          <p:nvPr>
            <p:custDataLst>
              <p:tags r:id="rId39"/>
            </p:custDataLst>
          </p:nvPr>
        </p:nvSpPr>
        <p:spPr>
          <a:xfrm>
            <a:off x="19861711" y="3438548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42" name="PH_AgendaItem_Slot_L3" hidden="1"/>
          <p:cNvSpPr/>
          <p:nvPr>
            <p:custDataLst>
              <p:tags r:id="rId40"/>
            </p:custDataLst>
          </p:nvPr>
        </p:nvSpPr>
        <p:spPr>
          <a:xfrm>
            <a:off x="20975320" y="3438548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43" name="PH_AgendaItem_Duration_L3" hidden="1"/>
          <p:cNvSpPr/>
          <p:nvPr>
            <p:custDataLst>
              <p:tags r:id="rId41"/>
            </p:custDataLst>
          </p:nvPr>
        </p:nvSpPr>
        <p:spPr>
          <a:xfrm>
            <a:off x="22715583" y="3438548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48" name="PH_AgendaItem_Owner_L3_Current" hidden="1"/>
          <p:cNvSpPr/>
          <p:nvPr>
            <p:custDataLst>
              <p:tags r:id="rId42"/>
            </p:custDataLst>
          </p:nvPr>
        </p:nvSpPr>
        <p:spPr>
          <a:xfrm>
            <a:off x="19861711" y="3746500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/>
                </a:solidFill>
              </a:rPr>
              <a:t>Owner</a:t>
            </a:r>
          </a:p>
        </p:txBody>
      </p:sp>
      <p:sp>
        <p:nvSpPr>
          <p:cNvPr id="49" name="PH_AgendaItem_Slot_L3_Current" hidden="1"/>
          <p:cNvSpPr/>
          <p:nvPr>
            <p:custDataLst>
              <p:tags r:id="rId43"/>
            </p:custDataLst>
          </p:nvPr>
        </p:nvSpPr>
        <p:spPr>
          <a:xfrm>
            <a:off x="20975320" y="3746500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Slot</a:t>
            </a:r>
          </a:p>
        </p:txBody>
      </p:sp>
      <p:sp>
        <p:nvSpPr>
          <p:cNvPr id="50" name="PH_AgendaItem_Duration_L3_Current" hidden="1"/>
          <p:cNvSpPr/>
          <p:nvPr>
            <p:custDataLst>
              <p:tags r:id="rId44"/>
            </p:custDataLst>
          </p:nvPr>
        </p:nvSpPr>
        <p:spPr>
          <a:xfrm>
            <a:off x="22715583" y="37465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Span</a:t>
            </a:r>
          </a:p>
        </p:txBody>
      </p:sp>
      <p:sp>
        <p:nvSpPr>
          <p:cNvPr id="11" name="PH_AgendaItem_No" hidden="1"/>
          <p:cNvSpPr/>
          <p:nvPr>
            <p:custDataLst>
              <p:tags r:id="rId45"/>
            </p:custDataLst>
          </p:nvPr>
        </p:nvSpPr>
        <p:spPr>
          <a:xfrm>
            <a:off x="926919" y="1434686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16" name="PH_AgendaItem_Page" hidden="1"/>
          <p:cNvSpPr/>
          <p:nvPr>
            <p:custDataLst>
              <p:tags r:id="rId46"/>
            </p:custDataLst>
          </p:nvPr>
        </p:nvSpPr>
        <p:spPr>
          <a:xfrm>
            <a:off x="10722241" y="1434686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18" name="PH_AgendaItem_No_Current" hidden="1"/>
          <p:cNvSpPr/>
          <p:nvPr>
            <p:custDataLst>
              <p:tags r:id="rId47"/>
            </p:custDataLst>
          </p:nvPr>
        </p:nvSpPr>
        <p:spPr>
          <a:xfrm>
            <a:off x="926919" y="2192458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23" name="PH_AgendaItem_Page_Current" hidden="1"/>
          <p:cNvSpPr/>
          <p:nvPr>
            <p:custDataLst>
              <p:tags r:id="rId48"/>
            </p:custDataLst>
          </p:nvPr>
        </p:nvSpPr>
        <p:spPr>
          <a:xfrm>
            <a:off x="10722241" y="2192458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Page</a:t>
            </a:r>
          </a:p>
        </p:txBody>
      </p:sp>
      <p:sp>
        <p:nvSpPr>
          <p:cNvPr id="25" name="PH_AgendaItem_No_L2" hidden="1"/>
          <p:cNvSpPr/>
          <p:nvPr>
            <p:custDataLst>
              <p:tags r:id="rId49"/>
            </p:custDataLst>
          </p:nvPr>
        </p:nvSpPr>
        <p:spPr>
          <a:xfrm>
            <a:off x="1644903" y="2971861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30" name="PH_AgendaItem_Page_L2" hidden="1"/>
          <p:cNvSpPr/>
          <p:nvPr>
            <p:custDataLst>
              <p:tags r:id="rId50"/>
            </p:custDataLst>
          </p:nvPr>
        </p:nvSpPr>
        <p:spPr>
          <a:xfrm>
            <a:off x="10722241" y="2971861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32" name="PH_AgendaItem_No_L2_Current" hidden="1"/>
          <p:cNvSpPr/>
          <p:nvPr>
            <p:custDataLst>
              <p:tags r:id="rId51"/>
            </p:custDataLst>
          </p:nvPr>
        </p:nvSpPr>
        <p:spPr>
          <a:xfrm>
            <a:off x="1644903" y="3772894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37" name="PH_AgendaItem_Page_L2_Current" hidden="1"/>
          <p:cNvSpPr/>
          <p:nvPr>
            <p:custDataLst>
              <p:tags r:id="rId52"/>
            </p:custDataLst>
          </p:nvPr>
        </p:nvSpPr>
        <p:spPr>
          <a:xfrm>
            <a:off x="10722241" y="3772894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Page</a:t>
            </a:r>
          </a:p>
        </p:txBody>
      </p:sp>
      <p:sp>
        <p:nvSpPr>
          <p:cNvPr id="39" name="PH_AgendaItem_No_L3" hidden="1"/>
          <p:cNvSpPr/>
          <p:nvPr>
            <p:custDataLst>
              <p:tags r:id="rId53"/>
            </p:custDataLst>
          </p:nvPr>
        </p:nvSpPr>
        <p:spPr>
          <a:xfrm>
            <a:off x="2339679" y="4530542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44" name="PH_AgendaItem_Page_L3" hidden="1"/>
          <p:cNvSpPr/>
          <p:nvPr>
            <p:custDataLst>
              <p:tags r:id="rId54"/>
            </p:custDataLst>
          </p:nvPr>
        </p:nvSpPr>
        <p:spPr>
          <a:xfrm>
            <a:off x="10722241" y="4595556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46" name="PH_AgendaItem_No_L3_Current" hidden="1"/>
          <p:cNvSpPr/>
          <p:nvPr>
            <p:custDataLst>
              <p:tags r:id="rId55"/>
            </p:custDataLst>
          </p:nvPr>
        </p:nvSpPr>
        <p:spPr>
          <a:xfrm>
            <a:off x="2339680" y="5309946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12" name="PH_AgendaItem_Name" hidden="1"/>
          <p:cNvSpPr/>
          <p:nvPr>
            <p:custDataLst>
              <p:tags r:id="rId56"/>
            </p:custDataLst>
          </p:nvPr>
        </p:nvSpPr>
        <p:spPr>
          <a:xfrm>
            <a:off x="1744709" y="1434686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19" name="PH_AgendaItem_Name_Current" hidden="1"/>
          <p:cNvSpPr/>
          <p:nvPr>
            <p:custDataLst>
              <p:tags r:id="rId57"/>
            </p:custDataLst>
          </p:nvPr>
        </p:nvSpPr>
        <p:spPr>
          <a:xfrm>
            <a:off x="1744709" y="2192458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Item Name</a:t>
            </a:r>
          </a:p>
        </p:txBody>
      </p:sp>
      <p:sp>
        <p:nvSpPr>
          <p:cNvPr id="26" name="PH_AgendaItem_Name_L2" hidden="1"/>
          <p:cNvSpPr/>
          <p:nvPr>
            <p:custDataLst>
              <p:tags r:id="rId58"/>
            </p:custDataLst>
          </p:nvPr>
        </p:nvSpPr>
        <p:spPr>
          <a:xfrm>
            <a:off x="2449993" y="2971861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33" name="PH_AgendaItem_Name_L2_Current" hidden="1"/>
          <p:cNvSpPr/>
          <p:nvPr>
            <p:custDataLst>
              <p:tags r:id="rId59"/>
            </p:custDataLst>
          </p:nvPr>
        </p:nvSpPr>
        <p:spPr>
          <a:xfrm>
            <a:off x="2449993" y="3772894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Item Name</a:t>
            </a:r>
          </a:p>
        </p:txBody>
      </p:sp>
      <p:sp>
        <p:nvSpPr>
          <p:cNvPr id="40" name="PH_AgendaItem_Name_L3" hidden="1"/>
          <p:cNvSpPr/>
          <p:nvPr>
            <p:custDataLst>
              <p:tags r:id="rId60"/>
            </p:custDataLst>
          </p:nvPr>
        </p:nvSpPr>
        <p:spPr>
          <a:xfrm>
            <a:off x="3144770" y="4530542"/>
            <a:ext cx="745047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47" name="PH_AgendaItem_Name_L3_Current" hidden="1"/>
          <p:cNvSpPr/>
          <p:nvPr>
            <p:custDataLst>
              <p:tags r:id="rId61"/>
            </p:custDataLst>
          </p:nvPr>
        </p:nvSpPr>
        <p:spPr>
          <a:xfrm>
            <a:off x="3144770" y="5309946"/>
            <a:ext cx="745047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Item Name</a:t>
            </a:r>
          </a:p>
        </p:txBody>
      </p:sp>
      <p:sp>
        <p:nvSpPr>
          <p:cNvPr id="51" name="PH_AgendaItem_Page_L3_Current" hidden="1"/>
          <p:cNvSpPr/>
          <p:nvPr>
            <p:custDataLst>
              <p:tags r:id="rId62"/>
            </p:custDataLst>
          </p:nvPr>
        </p:nvSpPr>
        <p:spPr>
          <a:xfrm>
            <a:off x="10722241" y="5309946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Page</a:t>
            </a:r>
          </a:p>
        </p:txBody>
      </p:sp>
      <p:sp>
        <p:nvSpPr>
          <p:cNvPr id="52" name="PH_AgendaItem_HighlightFrame" hidden="1"/>
          <p:cNvSpPr/>
          <p:nvPr>
            <p:custDataLst>
              <p:tags r:id="rId63"/>
            </p:custDataLst>
          </p:nvPr>
        </p:nvSpPr>
        <p:spPr>
          <a:xfrm>
            <a:off x="12446000" y="0"/>
            <a:ext cx="12192000" cy="6858000"/>
          </a:xfrm>
          <a:prstGeom prst="rect">
            <a:avLst/>
          </a:prstGeom>
          <a:noFill/>
          <a:ln w="101600">
            <a:solidFill>
              <a:srgbClr val="FF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H_AgendaItem_HighlightTitle" hidden="1"/>
          <p:cNvSpPr/>
          <p:nvPr>
            <p:custDataLst>
              <p:tags r:id="rId64"/>
            </p:custDataLst>
          </p:nvPr>
        </p:nvSpPr>
        <p:spPr>
          <a:xfrm>
            <a:off x="12446000" y="-1"/>
            <a:ext cx="12192000" cy="298735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the template boxes using the regular PowerPoint techniques!</a:t>
            </a:r>
          </a:p>
        </p:txBody>
      </p:sp>
      <p:sp>
        <p:nvSpPr>
          <p:cNvPr id="54" name="PH_AgendaItem_Highlight_Outside" hidden="1"/>
          <p:cNvSpPr/>
          <p:nvPr>
            <p:custDataLst>
              <p:tags r:id="rId65"/>
            </p:custDataLst>
          </p:nvPr>
        </p:nvSpPr>
        <p:spPr>
          <a:xfrm>
            <a:off x="12319000" y="0"/>
            <a:ext cx="4445000" cy="10160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Move unused boxes here outside of the printed area! e.g. owner, span, slot, page or the white box and grey box for highlighting the current chapter</a:t>
            </a:r>
          </a:p>
        </p:txBody>
      </p:sp>
      <p:sp>
        <p:nvSpPr>
          <p:cNvPr id="56" name="PH_WarningSticker"/>
          <p:cNvSpPr/>
          <p:nvPr>
            <p:custDataLst>
              <p:tags r:id="rId66"/>
            </p:custDataLst>
          </p:nvPr>
        </p:nvSpPr>
        <p:spPr>
          <a:xfrm>
            <a:off x="12319000" y="5334000"/>
            <a:ext cx="3175000" cy="1524000"/>
          </a:xfrm>
          <a:prstGeom prst="rect">
            <a:avLst/>
          </a:prstGeom>
          <a:solidFill>
            <a:srgbClr val="70AD47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Agenda Master Slide</a:t>
            </a:r>
          </a:p>
          <a:p>
            <a:endParaRPr lang="en-US" sz="1000"/>
          </a:p>
          <a:p>
            <a:r>
              <a:rPr lang="en-US" sz="1000"/>
              <a:t>- This slide contains:</a:t>
            </a:r>
          </a:p>
          <a:p>
            <a:r>
              <a:rPr lang="en-US" sz="1000"/>
              <a:t>   a) the agenda content data</a:t>
            </a:r>
          </a:p>
          <a:p>
            <a:r>
              <a:rPr lang="en-US" sz="1000"/>
              <a:t>   b) the layout of your agenda </a:t>
            </a:r>
          </a:p>
          <a:p>
            <a:r>
              <a:rPr lang="en-US" sz="1000"/>
              <a:t>- Copy this slide to another presentation, if you want to use the same agenda there.</a:t>
            </a:r>
          </a:p>
          <a:p>
            <a:r>
              <a:rPr lang="en-US" sz="1000"/>
              <a:t>- Delete only, if you do no longer need the agenda data and layout.</a:t>
            </a:r>
          </a:p>
        </p:txBody>
      </p:sp>
      <p:graphicFrame>
        <p:nvGraphicFramePr>
          <p:cNvPr id="60" name="TableOfContents" hidden="1">
            <a:extLst>
              <a:ext uri="{FF2B5EF4-FFF2-40B4-BE49-F238E27FC236}">
                <a16:creationId xmlns:a16="http://schemas.microsoft.com/office/drawing/2014/main" id="{4D379190-E20A-4D47-9067-DE0167753CD8}"/>
              </a:ext>
            </a:extLst>
          </p:cNvPr>
          <p:cNvGraphicFramePr>
            <a:graphicFrameLocks noGrp="1"/>
          </p:cNvGraphicFramePr>
          <p:nvPr>
            <p:custDataLst>
              <p:tags r:id="rId67"/>
            </p:custDataLst>
            <p:extLst>
              <p:ext uri="{D42A27DB-BD31-4B8C-83A1-F6EECF244321}">
                <p14:modId xmlns:p14="http://schemas.microsoft.com/office/powerpoint/2010/main" val="3269855709"/>
              </p:ext>
            </p:extLst>
          </p:nvPr>
        </p:nvGraphicFramePr>
        <p:xfrm>
          <a:off x="12827000" y="1270000"/>
          <a:ext cx="838200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42925654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58667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602198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3283248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768346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13689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766291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860517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468623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38470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506736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show on Dividers of level 2 or 3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Create Divider 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Auto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67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974178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Initial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09:00-10:00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++1++++++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55656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343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28447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++2.++1+++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55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895901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05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461400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++2.++3+++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45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623558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++3++++++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08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423590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++4++++++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79029"/>
                  </a:ext>
                </a:extLst>
              </a:tr>
            </a:tbl>
          </a:graphicData>
        </a:graphic>
      </p:graphicFrame>
      <p:sp>
        <p:nvSpPr>
          <p:cNvPr id="69" name="PH_Agenda_PositionBox" hidden="1">
            <a:extLst>
              <a:ext uri="{FF2B5EF4-FFF2-40B4-BE49-F238E27FC236}">
                <a16:creationId xmlns:a16="http://schemas.microsoft.com/office/drawing/2014/main" id="{9361E307-8DBF-4BAC-924A-37F878E72F02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0" y="1449394"/>
            <a:ext cx="444500" cy="72000"/>
          </a:xfrm>
          <a:prstGeom prst="rect">
            <a:avLst/>
          </a:prstGeom>
          <a:solidFill>
            <a:srgbClr val="FF0000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6985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>
                <a:solidFill>
                  <a:srgbClr val="FF0000"/>
                </a:solidFill>
              </a:rPr>
              <a:t>&lt;&lt; Position of this red box: Distance of the agenda from the upper page border  / Height of this box: Height of the space between rows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74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741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PH_Contents__PH_AgendaItem_Page___423590">
            <a:hlinkClick r:id="rId15" action="ppaction://hlinksldjump"/>
            <a:extLst>
              <a:ext uri="{FF2B5EF4-FFF2-40B4-BE49-F238E27FC236}">
                <a16:creationId xmlns:a16="http://schemas.microsoft.com/office/drawing/2014/main" id="{B3A1F959-D517-4B69-8EE2-00F3C4DC816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719" name="PH_Contents__PH_AgendaItem_No___423590">
            <a:extLst>
              <a:ext uri="{FF2B5EF4-FFF2-40B4-BE49-F238E27FC236}">
                <a16:creationId xmlns:a16="http://schemas.microsoft.com/office/drawing/2014/main" id="{20E8286D-C3F7-4197-AB35-CF111854D76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3721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8" name="PH_Contents__PH_AgendaItem_Name___423590">
            <a:hlinkClick r:id="rId15" action="ppaction://hlinksldjump"/>
            <a:extLst>
              <a:ext uri="{FF2B5EF4-FFF2-40B4-BE49-F238E27FC236}">
                <a16:creationId xmlns:a16="http://schemas.microsoft.com/office/drawing/2014/main" id="{BB6F6DCF-1A5E-4FBD-922A-AC01AAD5BF8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3721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" name="PH_Contents__PH_AgendaItem_Page___623558">
            <a:hlinkClick r:id="rId16" action="ppaction://hlinksldjump"/>
            <a:extLst>
              <a:ext uri="{FF2B5EF4-FFF2-40B4-BE49-F238E27FC236}">
                <a16:creationId xmlns:a16="http://schemas.microsoft.com/office/drawing/2014/main" id="{980FE478-58E3-4B14-B46C-1D9155ACCFF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16" name="PH_Contents__PH_AgendaItem_No___623558">
            <a:extLst>
              <a:ext uri="{FF2B5EF4-FFF2-40B4-BE49-F238E27FC236}">
                <a16:creationId xmlns:a16="http://schemas.microsoft.com/office/drawing/2014/main" id="{32BCC0DF-35A8-4D32-A7F9-5A794177BCF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2959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5" name="PH_Contents__PH_AgendaItem_Name___623558">
            <a:hlinkClick r:id="rId16" action="ppaction://hlinksldjump"/>
            <a:extLst>
              <a:ext uri="{FF2B5EF4-FFF2-40B4-BE49-F238E27FC236}">
                <a16:creationId xmlns:a16="http://schemas.microsoft.com/office/drawing/2014/main" id="{55537EF3-2079-4BD8-8DC6-B9BA60F1227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2959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4" name="PH_Contents__PH_AgendaItem_Page___55656">
            <a:hlinkClick r:id="rId17" action="ppaction://hlinksldjump"/>
            <a:extLst>
              <a:ext uri="{FF2B5EF4-FFF2-40B4-BE49-F238E27FC236}">
                <a16:creationId xmlns:a16="http://schemas.microsoft.com/office/drawing/2014/main" id="{2B35EE12-1428-475F-B136-3B2504B0D23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13" name="PH_Contents__PH_AgendaItem_No___55656">
            <a:extLst>
              <a:ext uri="{FF2B5EF4-FFF2-40B4-BE49-F238E27FC236}">
                <a16:creationId xmlns:a16="http://schemas.microsoft.com/office/drawing/2014/main" id="{88027658-BFAE-4808-8CEF-B155AB1DB06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2" name="PH_Contents__PH_AgendaItem_Name___55656">
            <a:hlinkClick r:id="rId17" action="ppaction://hlinksldjump"/>
            <a:extLst>
              <a:ext uri="{FF2B5EF4-FFF2-40B4-BE49-F238E27FC236}">
                <a16:creationId xmlns:a16="http://schemas.microsoft.com/office/drawing/2014/main" id="{9356E5AE-F423-4DDD-B427-6ADDCF9B5C3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1" name="PH_Contents__PH_AgendaItem_Page_Current___974178">
            <a:hlinkClick r:id="rId18" action="ppaction://hlinksldjump"/>
            <a:extLst>
              <a:ext uri="{FF2B5EF4-FFF2-40B4-BE49-F238E27FC236}">
                <a16:creationId xmlns:a16="http://schemas.microsoft.com/office/drawing/2014/main" id="{68032363-5BEE-4C35-B929-33D3B138F1F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0" name="PH_Contents__PH_AgendaItem_No_Current___974178">
            <a:extLst>
              <a:ext uri="{FF2B5EF4-FFF2-40B4-BE49-F238E27FC236}">
                <a16:creationId xmlns:a16="http://schemas.microsoft.com/office/drawing/2014/main" id="{D5E39A7D-6C68-4140-952D-AD84A8739AB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09" name="PH_Contents__PH_AgendaItem_Name_Current___974178">
            <a:hlinkClick r:id="rId18" action="ppaction://hlinksldjump"/>
            <a:extLst>
              <a:ext uri="{FF2B5EF4-FFF2-40B4-BE49-F238E27FC236}">
                <a16:creationId xmlns:a16="http://schemas.microsoft.com/office/drawing/2014/main" id="{F579D33A-22CE-40B1-A973-DB3577C97A0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1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56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PH_Contents__PH_AgendaItem_Pag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8FEA6222-5F1A-4237-A105-95A0AF3C4DC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600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08" name="PH_Contents__PH_AgendaItem_No___423590">
            <a:extLst>
              <a:ext uri="{FF2B5EF4-FFF2-40B4-BE49-F238E27FC236}">
                <a16:creationId xmlns:a16="http://schemas.microsoft.com/office/drawing/2014/main" id="{1A8AB4B7-05E6-435D-8492-FA7271567C3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600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7" name="PH_Contents__PH_AgendaItem_Nam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5295F6EB-F7BE-45AA-850E-96DFE4E2482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600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6" name="PH_Contents__PH_AgendaItem_Pag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8344D9AD-5184-455B-A407-C4289B54A44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524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805" name="PH_Contents__PH_AgendaItem_No___623558">
            <a:extLst>
              <a:ext uri="{FF2B5EF4-FFF2-40B4-BE49-F238E27FC236}">
                <a16:creationId xmlns:a16="http://schemas.microsoft.com/office/drawing/2014/main" id="{B8B8D6DF-E86F-4F97-A5F1-A803E9CC9A3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524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4" name="PH_Contents__PH_AgendaItem_Nam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3242F650-5F0C-4470-ADC5-60AC50C50C6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524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3" name="PH_Contents__PH_AgendaItem_Page_L2___461400">
            <a:hlinkClick r:id="rId26" action="ppaction://hlinksldjump"/>
            <a:extLst>
              <a:ext uri="{FF2B5EF4-FFF2-40B4-BE49-F238E27FC236}">
                <a16:creationId xmlns:a16="http://schemas.microsoft.com/office/drawing/2014/main" id="{46D1F699-1A87-4A2A-A4B4-CD72E6DE5F7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4483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802" name="PH_Contents__PH_AgendaItem_No_L2___461400">
            <a:extLst>
              <a:ext uri="{FF2B5EF4-FFF2-40B4-BE49-F238E27FC236}">
                <a16:creationId xmlns:a16="http://schemas.microsoft.com/office/drawing/2014/main" id="{35DD5667-067E-45A4-861B-AEBD512371E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44903" y="4483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1" name="PH_Contents__PH_AgendaItem_Name_L2___461400">
            <a:hlinkClick r:id="rId26" action="ppaction://hlinksldjump"/>
            <a:extLst>
              <a:ext uri="{FF2B5EF4-FFF2-40B4-BE49-F238E27FC236}">
                <a16:creationId xmlns:a16="http://schemas.microsoft.com/office/drawing/2014/main" id="{897E291D-783D-4294-9503-64765E69A4C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49993" y="4483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0" name="PH_Contents__PH_AgendaItem_Page_L2___895901">
            <a:hlinkClick r:id="rId27" action="ppaction://hlinksldjump"/>
            <a:extLst>
              <a:ext uri="{FF2B5EF4-FFF2-40B4-BE49-F238E27FC236}">
                <a16:creationId xmlns:a16="http://schemas.microsoft.com/office/drawing/2014/main" id="{EC3C16C7-4B08-4FA1-83B2-AE860103199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799" name="PH_Contents__PH_AgendaItem_No_L2___895901">
            <a:extLst>
              <a:ext uri="{FF2B5EF4-FFF2-40B4-BE49-F238E27FC236}">
                <a16:creationId xmlns:a16="http://schemas.microsoft.com/office/drawing/2014/main" id="{A0717950-A8CC-44B9-AF59-47B16DAC7D6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44903" y="3721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8" name="PH_Contents__PH_AgendaItem_Name_L2___895901">
            <a:hlinkClick r:id="rId27" action="ppaction://hlinksldjump"/>
            <a:extLst>
              <a:ext uri="{FF2B5EF4-FFF2-40B4-BE49-F238E27FC236}">
                <a16:creationId xmlns:a16="http://schemas.microsoft.com/office/drawing/2014/main" id="{45DF3596-BD25-45F6-B863-123D24C8441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49993" y="3721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7" name="PH_Contents__PH_AgendaItem_Page_L2___28447">
            <a:hlinkClick r:id="rId28" action="ppaction://hlinksldjump"/>
            <a:extLst>
              <a:ext uri="{FF2B5EF4-FFF2-40B4-BE49-F238E27FC236}">
                <a16:creationId xmlns:a16="http://schemas.microsoft.com/office/drawing/2014/main" id="{B471CBA6-70AE-4A61-B515-BFAE536C05D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796" name="PH_Contents__PH_AgendaItem_No_L2___28447">
            <a:extLst>
              <a:ext uri="{FF2B5EF4-FFF2-40B4-BE49-F238E27FC236}">
                <a16:creationId xmlns:a16="http://schemas.microsoft.com/office/drawing/2014/main" id="{75E6829B-F308-4231-934B-A53A443B404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644903" y="2959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5" name="PH_Contents__PH_AgendaItem_Name_L2___28447">
            <a:hlinkClick r:id="rId28" action="ppaction://hlinksldjump"/>
            <a:extLst>
              <a:ext uri="{FF2B5EF4-FFF2-40B4-BE49-F238E27FC236}">
                <a16:creationId xmlns:a16="http://schemas.microsoft.com/office/drawing/2014/main" id="{08190F9C-7C52-48C5-95E4-E3EE462454B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449993" y="2959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4" name="PH_Contents__PH_AgendaItem_Page_Current___55656">
            <a:hlinkClick r:id="rId29" action="ppaction://hlinksldjump"/>
            <a:extLst>
              <a:ext uri="{FF2B5EF4-FFF2-40B4-BE49-F238E27FC236}">
                <a16:creationId xmlns:a16="http://schemas.microsoft.com/office/drawing/2014/main" id="{F43B7BCB-5E40-4A37-9E9A-EF6EDEF2688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3" name="PH_Contents__PH_AgendaItem_No_Current___55656">
            <a:extLst>
              <a:ext uri="{FF2B5EF4-FFF2-40B4-BE49-F238E27FC236}">
                <a16:creationId xmlns:a16="http://schemas.microsoft.com/office/drawing/2014/main" id="{B55AFCD9-335B-46AE-91EE-F747ACB2400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92" name="PH_Contents__PH_AgendaItem_Name_Current___55656">
            <a:hlinkClick r:id="rId29" action="ppaction://hlinksldjump"/>
            <a:extLst>
              <a:ext uri="{FF2B5EF4-FFF2-40B4-BE49-F238E27FC236}">
                <a16:creationId xmlns:a16="http://schemas.microsoft.com/office/drawing/2014/main" id="{E9466D70-E579-46F5-8C32-091E67CAEE1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1" name="PH_Contents__PH_AgendaItem_Pag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6EF584AF-88C4-4BDD-9586-5BEAB693F9E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90" name="PH_Contents__PH_AgendaItem_No___974178">
            <a:extLst>
              <a:ext uri="{FF2B5EF4-FFF2-40B4-BE49-F238E27FC236}">
                <a16:creationId xmlns:a16="http://schemas.microsoft.com/office/drawing/2014/main" id="{328DD245-0082-40FE-B93C-A693FDA2C5D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89" name="PH_Contents__PH_AgendaItem_Nam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67784D12-76B0-419A-95EC-6FF185E3547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93EE-2212-4B8A-9595-DB288CC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90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84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PH_Contents__PH_AgendaItem_Pag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565B8369-A768-409C-BB3C-9B735F9CF9A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600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08" name="PH_Contents__PH_AgendaItem_No___423590">
            <a:extLst>
              <a:ext uri="{FF2B5EF4-FFF2-40B4-BE49-F238E27FC236}">
                <a16:creationId xmlns:a16="http://schemas.microsoft.com/office/drawing/2014/main" id="{E3D9FE7F-DEB7-490B-B254-1B981E33379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600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7" name="PH_Contents__PH_AgendaItem_Nam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48140BBE-52D5-4243-BA6C-5F090BB2A73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600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6" name="PH_Contents__PH_AgendaItem_Pag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AFDC6277-4694-4EA9-ACEF-1F603885906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524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805" name="PH_Contents__PH_AgendaItem_No___623558">
            <a:extLst>
              <a:ext uri="{FF2B5EF4-FFF2-40B4-BE49-F238E27FC236}">
                <a16:creationId xmlns:a16="http://schemas.microsoft.com/office/drawing/2014/main" id="{0BAD259F-A478-45B6-A300-FBDC105401A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524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4" name="PH_Contents__PH_AgendaItem_Nam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BE78E1C8-C46B-4EA9-998C-AF4A4253B42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524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3" name="PH_Contents__PH_AgendaItem_Page_L2___461400">
            <a:hlinkClick r:id="rId26" action="ppaction://hlinksldjump"/>
            <a:extLst>
              <a:ext uri="{FF2B5EF4-FFF2-40B4-BE49-F238E27FC236}">
                <a16:creationId xmlns:a16="http://schemas.microsoft.com/office/drawing/2014/main" id="{C5C00D22-3DC7-4094-B349-7BB0F5BC653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4483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802" name="PH_Contents__PH_AgendaItem_No_L2___461400">
            <a:extLst>
              <a:ext uri="{FF2B5EF4-FFF2-40B4-BE49-F238E27FC236}">
                <a16:creationId xmlns:a16="http://schemas.microsoft.com/office/drawing/2014/main" id="{4BB48F85-47A3-416A-95A3-8E028699724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44903" y="4483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1" name="PH_Contents__PH_AgendaItem_Name_L2___461400">
            <a:hlinkClick r:id="rId26" action="ppaction://hlinksldjump"/>
            <a:extLst>
              <a:ext uri="{FF2B5EF4-FFF2-40B4-BE49-F238E27FC236}">
                <a16:creationId xmlns:a16="http://schemas.microsoft.com/office/drawing/2014/main" id="{88D78B9C-A4B0-4151-8E26-847756DC59B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49993" y="4483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0" name="PH_Contents__PH_AgendaItem_Page_L2___895901">
            <a:hlinkClick r:id="rId27" action="ppaction://hlinksldjump"/>
            <a:extLst>
              <a:ext uri="{FF2B5EF4-FFF2-40B4-BE49-F238E27FC236}">
                <a16:creationId xmlns:a16="http://schemas.microsoft.com/office/drawing/2014/main" id="{C8BF49A0-C0CB-4B84-8B0B-E91ECA9BE4A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799" name="PH_Contents__PH_AgendaItem_No_L2___895901">
            <a:extLst>
              <a:ext uri="{FF2B5EF4-FFF2-40B4-BE49-F238E27FC236}">
                <a16:creationId xmlns:a16="http://schemas.microsoft.com/office/drawing/2014/main" id="{088CE32D-A828-41CB-87F0-24C2D16B50A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44903" y="3721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8" name="PH_Contents__PH_AgendaItem_Name_L2___895901">
            <a:hlinkClick r:id="rId27" action="ppaction://hlinksldjump"/>
            <a:extLst>
              <a:ext uri="{FF2B5EF4-FFF2-40B4-BE49-F238E27FC236}">
                <a16:creationId xmlns:a16="http://schemas.microsoft.com/office/drawing/2014/main" id="{C652A69F-E311-4C8C-A448-3779C878FE2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49993" y="3721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7" name="PH_Contents__PH_AgendaItem_Page_L2_Current___28447">
            <a:hlinkClick r:id="rId28" action="ppaction://hlinksldjump"/>
            <a:extLst>
              <a:ext uri="{FF2B5EF4-FFF2-40B4-BE49-F238E27FC236}">
                <a16:creationId xmlns:a16="http://schemas.microsoft.com/office/drawing/2014/main" id="{AE04ABBD-915A-4672-9C8A-893309BD9A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6" name="PH_Contents__PH_AgendaItem_No_L2_Current___28447">
            <a:extLst>
              <a:ext uri="{FF2B5EF4-FFF2-40B4-BE49-F238E27FC236}">
                <a16:creationId xmlns:a16="http://schemas.microsoft.com/office/drawing/2014/main" id="{14846B8A-85E6-47BD-83CC-F260D624016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644903" y="2959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2.1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95" name="PH_Contents__PH_AgendaItem_Name_L2_Current___28447">
            <a:hlinkClick r:id="rId28" action="ppaction://hlinksldjump"/>
            <a:extLst>
              <a:ext uri="{FF2B5EF4-FFF2-40B4-BE49-F238E27FC236}">
                <a16:creationId xmlns:a16="http://schemas.microsoft.com/office/drawing/2014/main" id="{45BCCACA-A6EF-4484-B8E1-13C8FE7F575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449993" y="2959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Problem aspect 1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4" name="PH_Contents__PH_AgendaItem_Page___55656">
            <a:hlinkClick r:id="rId29" action="ppaction://hlinksldjump"/>
            <a:extLst>
              <a:ext uri="{FF2B5EF4-FFF2-40B4-BE49-F238E27FC236}">
                <a16:creationId xmlns:a16="http://schemas.microsoft.com/office/drawing/2014/main" id="{71FE1201-6901-4325-85DC-502FED564B9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93" name="PH_Contents__PH_AgendaItem_No___55656">
            <a:extLst>
              <a:ext uri="{FF2B5EF4-FFF2-40B4-BE49-F238E27FC236}">
                <a16:creationId xmlns:a16="http://schemas.microsoft.com/office/drawing/2014/main" id="{28D51AB8-B644-418C-A24E-7BAA89ED252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2" name="PH_Contents__PH_AgendaItem_Name___55656">
            <a:hlinkClick r:id="rId29" action="ppaction://hlinksldjump"/>
            <a:extLst>
              <a:ext uri="{FF2B5EF4-FFF2-40B4-BE49-F238E27FC236}">
                <a16:creationId xmlns:a16="http://schemas.microsoft.com/office/drawing/2014/main" id="{3623F832-4DA7-4FB9-A365-EEDA6D39ED9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1" name="PH_Contents__PH_AgendaItem_Pag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0979776D-B474-4DB8-A244-825267E6A54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90" name="PH_Contents__PH_AgendaItem_No___974178">
            <a:extLst>
              <a:ext uri="{FF2B5EF4-FFF2-40B4-BE49-F238E27FC236}">
                <a16:creationId xmlns:a16="http://schemas.microsoft.com/office/drawing/2014/main" id="{95D460DF-8B4D-453B-8904-15CA7203C49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89" name="PH_Contents__PH_AgendaItem_Nam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88F44DA0-608E-4299-844E-9660C398805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2C76E-02E1-4741-B8C8-2343C1E8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9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8959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PH_Contents__PH_AgendaItem_Pag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F2F91D3A-6D44-4A64-90FB-84314BE85DF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600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5" name="PH_Contents__PH_AgendaItem_No___423590">
            <a:extLst>
              <a:ext uri="{FF2B5EF4-FFF2-40B4-BE49-F238E27FC236}">
                <a16:creationId xmlns:a16="http://schemas.microsoft.com/office/drawing/2014/main" id="{28F47CAF-28A4-42A8-8513-153DF067328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600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4" name="PH_Contents__PH_AgendaItem_Nam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3CAD7139-E7D2-4C91-AAA9-9AAFE0F7740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600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3" name="PH_Contents__PH_AgendaItem_Pag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962E1FC3-AFC0-428C-8636-6F6AF3E3A81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524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812" name="PH_Contents__PH_AgendaItem_No___623558">
            <a:extLst>
              <a:ext uri="{FF2B5EF4-FFF2-40B4-BE49-F238E27FC236}">
                <a16:creationId xmlns:a16="http://schemas.microsoft.com/office/drawing/2014/main" id="{0AA33A48-EAD1-4F66-BFE6-DE7602D07B8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524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1" name="PH_Contents__PH_AgendaItem_Nam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0C9541C1-34CF-467F-ADBA-F7991370C79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524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0" name="PH_Contents__PH_AgendaItem_Page_L2___461400">
            <a:hlinkClick r:id="rId26" action="ppaction://hlinksldjump"/>
            <a:extLst>
              <a:ext uri="{FF2B5EF4-FFF2-40B4-BE49-F238E27FC236}">
                <a16:creationId xmlns:a16="http://schemas.microsoft.com/office/drawing/2014/main" id="{2C7F7BE2-0A30-471E-86E8-C22D932A3B8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4483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809" name="PH_Contents__PH_AgendaItem_No_L2___461400">
            <a:extLst>
              <a:ext uri="{FF2B5EF4-FFF2-40B4-BE49-F238E27FC236}">
                <a16:creationId xmlns:a16="http://schemas.microsoft.com/office/drawing/2014/main" id="{26F1D6FC-C404-43D4-AB7A-EA77E855BFC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44903" y="4483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8" name="PH_Contents__PH_AgendaItem_Name_L2___461400">
            <a:hlinkClick r:id="rId26" action="ppaction://hlinksldjump"/>
            <a:extLst>
              <a:ext uri="{FF2B5EF4-FFF2-40B4-BE49-F238E27FC236}">
                <a16:creationId xmlns:a16="http://schemas.microsoft.com/office/drawing/2014/main" id="{BD4634EE-9502-483F-89A5-52EBB6CC0CA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49993" y="4483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7" name="PH_Contents__PH_AgendaItem_Page_L2_Current___895901">
            <a:hlinkClick r:id="rId27" action="ppaction://hlinksldjump"/>
            <a:extLst>
              <a:ext uri="{FF2B5EF4-FFF2-40B4-BE49-F238E27FC236}">
                <a16:creationId xmlns:a16="http://schemas.microsoft.com/office/drawing/2014/main" id="{CF707578-CD65-4780-80F6-18FF002225D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6" name="PH_Contents__PH_AgendaItem_No_L2_Current___895901">
            <a:extLst>
              <a:ext uri="{FF2B5EF4-FFF2-40B4-BE49-F238E27FC236}">
                <a16:creationId xmlns:a16="http://schemas.microsoft.com/office/drawing/2014/main" id="{6AC82447-42F6-44D6-8E34-8B277B75C39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44903" y="3721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2.2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05" name="PH_Contents__PH_AgendaItem_Name_L2_Current___895901">
            <a:hlinkClick r:id="rId27" action="ppaction://hlinksldjump"/>
            <a:extLst>
              <a:ext uri="{FF2B5EF4-FFF2-40B4-BE49-F238E27FC236}">
                <a16:creationId xmlns:a16="http://schemas.microsoft.com/office/drawing/2014/main" id="{C84BCF12-19B8-46AE-AB99-36763F5D796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49993" y="3721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Problem aspect 2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4" name="PH_Contents__PH_AgendaItem_Page_L2___28447">
            <a:hlinkClick r:id="rId28" action="ppaction://hlinksldjump"/>
            <a:extLst>
              <a:ext uri="{FF2B5EF4-FFF2-40B4-BE49-F238E27FC236}">
                <a16:creationId xmlns:a16="http://schemas.microsoft.com/office/drawing/2014/main" id="{87192F8C-0F17-4BF5-A0E6-1D1F5D7ED39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803" name="PH_Contents__PH_AgendaItem_No_L2___28447">
            <a:extLst>
              <a:ext uri="{FF2B5EF4-FFF2-40B4-BE49-F238E27FC236}">
                <a16:creationId xmlns:a16="http://schemas.microsoft.com/office/drawing/2014/main" id="{61F72FE5-DE1E-43F9-ADA3-99B2A6DC9FE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644903" y="2959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2" name="PH_Contents__PH_AgendaItem_Name_L2___28447">
            <a:hlinkClick r:id="rId28" action="ppaction://hlinksldjump"/>
            <a:extLst>
              <a:ext uri="{FF2B5EF4-FFF2-40B4-BE49-F238E27FC236}">
                <a16:creationId xmlns:a16="http://schemas.microsoft.com/office/drawing/2014/main" id="{ABCE0310-86D2-459F-83CE-BD78F4666D3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449993" y="2959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1" name="PH_Contents__PH_AgendaItem_Page___55656">
            <a:hlinkClick r:id="rId29" action="ppaction://hlinksldjump"/>
            <a:extLst>
              <a:ext uri="{FF2B5EF4-FFF2-40B4-BE49-F238E27FC236}">
                <a16:creationId xmlns:a16="http://schemas.microsoft.com/office/drawing/2014/main" id="{821C4FAD-A12F-4E5B-973B-EEE92B68D26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00" name="PH_Contents__PH_AgendaItem_No___55656">
            <a:extLst>
              <a:ext uri="{FF2B5EF4-FFF2-40B4-BE49-F238E27FC236}">
                <a16:creationId xmlns:a16="http://schemas.microsoft.com/office/drawing/2014/main" id="{F56E862A-AE1E-44C8-9504-8081AFFBF698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9" name="PH_Contents__PH_AgendaItem_Name___55656">
            <a:hlinkClick r:id="rId29" action="ppaction://hlinksldjump"/>
            <a:extLst>
              <a:ext uri="{FF2B5EF4-FFF2-40B4-BE49-F238E27FC236}">
                <a16:creationId xmlns:a16="http://schemas.microsoft.com/office/drawing/2014/main" id="{38294D9D-9F00-4F18-B4EB-431AD6D5990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8" name="PH_Contents__PH_AgendaItem_Pag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08CB4B20-CF55-4438-B094-B2DBDEF98B6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97" name="PH_Contents__PH_AgendaItem_No___974178">
            <a:extLst>
              <a:ext uri="{FF2B5EF4-FFF2-40B4-BE49-F238E27FC236}">
                <a16:creationId xmlns:a16="http://schemas.microsoft.com/office/drawing/2014/main" id="{8E5C445A-AFAC-4DAE-A43D-B6FC8174D51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6" name="PH_Contents__PH_AgendaItem_Nam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0315C890-6449-46BB-91AE-76CE025123D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69E4E-7665-4B3D-8199-743AF0A4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8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614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PH_Contents__PH_AgendaItem_Pag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6814C8EE-9B34-4DD8-8CFE-05E5E4BDA3C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600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18" name="PH_Contents__PH_AgendaItem_No___423590">
            <a:extLst>
              <a:ext uri="{FF2B5EF4-FFF2-40B4-BE49-F238E27FC236}">
                <a16:creationId xmlns:a16="http://schemas.microsoft.com/office/drawing/2014/main" id="{9EEB99B2-241A-457C-B5AD-14C3A1E085F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600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7" name="PH_Contents__PH_AgendaItem_Name___423590">
            <a:hlinkClick r:id="rId24" action="ppaction://hlinksldjump"/>
            <a:extLst>
              <a:ext uri="{FF2B5EF4-FFF2-40B4-BE49-F238E27FC236}">
                <a16:creationId xmlns:a16="http://schemas.microsoft.com/office/drawing/2014/main" id="{3167B7A6-1E66-4257-9CF6-A03663F588F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600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6" name="PH_Contents__PH_AgendaItem_Pag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327D1479-368C-4FD6-BD5E-9DE15CA515F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524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815" name="PH_Contents__PH_AgendaItem_No___623558">
            <a:extLst>
              <a:ext uri="{FF2B5EF4-FFF2-40B4-BE49-F238E27FC236}">
                <a16:creationId xmlns:a16="http://schemas.microsoft.com/office/drawing/2014/main" id="{DC972479-A622-4E64-8C26-10322F4A4E9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524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4" name="PH_Contents__PH_AgendaItem_Name___623558">
            <a:hlinkClick r:id="rId25" action="ppaction://hlinksldjump"/>
            <a:extLst>
              <a:ext uri="{FF2B5EF4-FFF2-40B4-BE49-F238E27FC236}">
                <a16:creationId xmlns:a16="http://schemas.microsoft.com/office/drawing/2014/main" id="{49425A28-6760-4587-ABD3-06949D66FAD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524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3" name="PH_Contents__PH_AgendaItem_Page_L2_Current___461400">
            <a:hlinkClick r:id="rId26" action="ppaction://hlinksldjump"/>
            <a:extLst>
              <a:ext uri="{FF2B5EF4-FFF2-40B4-BE49-F238E27FC236}">
                <a16:creationId xmlns:a16="http://schemas.microsoft.com/office/drawing/2014/main" id="{2A918F2E-BD1E-4B6B-9DAC-F5135F312F6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4483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2" name="PH_Contents__PH_AgendaItem_No_L2_Current___461400">
            <a:extLst>
              <a:ext uri="{FF2B5EF4-FFF2-40B4-BE49-F238E27FC236}">
                <a16:creationId xmlns:a16="http://schemas.microsoft.com/office/drawing/2014/main" id="{F751D37C-F71B-462B-9CBA-E34E73FC517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44903" y="4483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2.3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11" name="PH_Contents__PH_AgendaItem_Name_L2_Current___461400">
            <a:hlinkClick r:id="rId26" action="ppaction://hlinksldjump"/>
            <a:extLst>
              <a:ext uri="{FF2B5EF4-FFF2-40B4-BE49-F238E27FC236}">
                <a16:creationId xmlns:a16="http://schemas.microsoft.com/office/drawing/2014/main" id="{F14822AE-DF1A-44E5-B864-E1932C27786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49993" y="4483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Problem aspect 3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0" name="PH_Contents__PH_AgendaItem_Page_L2___895901">
            <a:hlinkClick r:id="rId27" action="ppaction://hlinksldjump"/>
            <a:extLst>
              <a:ext uri="{FF2B5EF4-FFF2-40B4-BE49-F238E27FC236}">
                <a16:creationId xmlns:a16="http://schemas.microsoft.com/office/drawing/2014/main" id="{EE823C62-1370-4A07-95BA-0097F423415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809" name="PH_Contents__PH_AgendaItem_No_L2___895901">
            <a:extLst>
              <a:ext uri="{FF2B5EF4-FFF2-40B4-BE49-F238E27FC236}">
                <a16:creationId xmlns:a16="http://schemas.microsoft.com/office/drawing/2014/main" id="{1B690E84-56E7-4F9F-A502-4AE644ACC3C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44903" y="3721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8" name="PH_Contents__PH_AgendaItem_Name_L2___895901">
            <a:hlinkClick r:id="rId27" action="ppaction://hlinksldjump"/>
            <a:extLst>
              <a:ext uri="{FF2B5EF4-FFF2-40B4-BE49-F238E27FC236}">
                <a16:creationId xmlns:a16="http://schemas.microsoft.com/office/drawing/2014/main" id="{6C02EC65-A8F8-4661-AA74-FFE3FBACAA9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49993" y="3721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7" name="PH_Contents__PH_AgendaItem_Page_L2___28447">
            <a:hlinkClick r:id="rId28" action="ppaction://hlinksldjump"/>
            <a:extLst>
              <a:ext uri="{FF2B5EF4-FFF2-40B4-BE49-F238E27FC236}">
                <a16:creationId xmlns:a16="http://schemas.microsoft.com/office/drawing/2014/main" id="{CC24F56A-372E-47C1-9A74-E75E01A91A0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806" name="PH_Contents__PH_AgendaItem_No_L2___28447">
            <a:extLst>
              <a:ext uri="{FF2B5EF4-FFF2-40B4-BE49-F238E27FC236}">
                <a16:creationId xmlns:a16="http://schemas.microsoft.com/office/drawing/2014/main" id="{4E2643B6-AA9A-4F46-9031-508AF7E0713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644903" y="2959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5" name="PH_Contents__PH_AgendaItem_Name_L2___28447">
            <a:hlinkClick r:id="rId28" action="ppaction://hlinksldjump"/>
            <a:extLst>
              <a:ext uri="{FF2B5EF4-FFF2-40B4-BE49-F238E27FC236}">
                <a16:creationId xmlns:a16="http://schemas.microsoft.com/office/drawing/2014/main" id="{39AFB5E7-0FD7-4C53-98FE-7C88C924E12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449993" y="2959100"/>
            <a:ext cx="8145247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4" name="PH_Contents__PH_AgendaItem_Page___55656">
            <a:hlinkClick r:id="rId29" action="ppaction://hlinksldjump"/>
            <a:extLst>
              <a:ext uri="{FF2B5EF4-FFF2-40B4-BE49-F238E27FC236}">
                <a16:creationId xmlns:a16="http://schemas.microsoft.com/office/drawing/2014/main" id="{214733E4-4E54-45EC-890F-5AA1879AFDA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03" name="PH_Contents__PH_AgendaItem_No___55656">
            <a:extLst>
              <a:ext uri="{FF2B5EF4-FFF2-40B4-BE49-F238E27FC236}">
                <a16:creationId xmlns:a16="http://schemas.microsoft.com/office/drawing/2014/main" id="{D5ED2336-9F1A-49F8-ABBB-B36DB549226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2" name="PH_Contents__PH_AgendaItem_Name___55656">
            <a:hlinkClick r:id="rId29" action="ppaction://hlinksldjump"/>
            <a:extLst>
              <a:ext uri="{FF2B5EF4-FFF2-40B4-BE49-F238E27FC236}">
                <a16:creationId xmlns:a16="http://schemas.microsoft.com/office/drawing/2014/main" id="{DCD24CF3-11E9-461B-9EB0-CD062D5F3BA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01" name="PH_Contents__PH_AgendaItem_Pag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274F7BD1-86FC-440D-ABEE-31B3C31B3A7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800" name="PH_Contents__PH_AgendaItem_No___974178">
            <a:extLst>
              <a:ext uri="{FF2B5EF4-FFF2-40B4-BE49-F238E27FC236}">
                <a16:creationId xmlns:a16="http://schemas.microsoft.com/office/drawing/2014/main" id="{74D54604-019B-4B8C-9EA4-587994B29FC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99" name="PH_Contents__PH_AgendaItem_Name___974178">
            <a:hlinkClick r:id="rId30" action="ppaction://hlinksldjump"/>
            <a:extLst>
              <a:ext uri="{FF2B5EF4-FFF2-40B4-BE49-F238E27FC236}">
                <a16:creationId xmlns:a16="http://schemas.microsoft.com/office/drawing/2014/main" id="{B8FDA425-ED49-49A5-B296-FEE0C5882B1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DE077-3D5D-44D5-9C29-B8DD38EEA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59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23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PH_Contents__PH_AgendaItem_Page___423590">
            <a:hlinkClick r:id="rId15" action="ppaction://hlinksldjump"/>
            <a:extLst>
              <a:ext uri="{FF2B5EF4-FFF2-40B4-BE49-F238E27FC236}">
                <a16:creationId xmlns:a16="http://schemas.microsoft.com/office/drawing/2014/main" id="{D9E43FFE-DED7-49AF-9ABD-43646FF93E5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722241" y="3721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719" name="PH_Contents__PH_AgendaItem_No___423590">
            <a:extLst>
              <a:ext uri="{FF2B5EF4-FFF2-40B4-BE49-F238E27FC236}">
                <a16:creationId xmlns:a16="http://schemas.microsoft.com/office/drawing/2014/main" id="{B40BC29F-5145-451B-9800-61A87EF1111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26919" y="3721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8" name="PH_Contents__PH_AgendaItem_Name___423590">
            <a:hlinkClick r:id="rId15" action="ppaction://hlinksldjump"/>
            <a:extLst>
              <a:ext uri="{FF2B5EF4-FFF2-40B4-BE49-F238E27FC236}">
                <a16:creationId xmlns:a16="http://schemas.microsoft.com/office/drawing/2014/main" id="{E20EEB28-4CE2-435B-9107-DE8397688AD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44709" y="3721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" name="PH_Contents__PH_AgendaItem_Page_Current___623558">
            <a:hlinkClick r:id="rId16" action="ppaction://hlinksldjump"/>
            <a:extLst>
              <a:ext uri="{FF2B5EF4-FFF2-40B4-BE49-F238E27FC236}">
                <a16:creationId xmlns:a16="http://schemas.microsoft.com/office/drawing/2014/main" id="{A34B05D0-0107-4CF4-AA45-F118FD620FD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722241" y="2959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6" name="PH_Contents__PH_AgendaItem_No_Current___623558">
            <a:extLst>
              <a:ext uri="{FF2B5EF4-FFF2-40B4-BE49-F238E27FC236}">
                <a16:creationId xmlns:a16="http://schemas.microsoft.com/office/drawing/2014/main" id="{0601B4CA-CC1B-41FD-8F5C-38F867D74C6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6919" y="2959100"/>
            <a:ext cx="754292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15" name="PH_Contents__PH_AgendaItem_Name_Current___623558">
            <a:hlinkClick r:id="rId16" action="ppaction://hlinksldjump"/>
            <a:extLst>
              <a:ext uri="{FF2B5EF4-FFF2-40B4-BE49-F238E27FC236}">
                <a16:creationId xmlns:a16="http://schemas.microsoft.com/office/drawing/2014/main" id="{6F667DE1-F719-4886-A5B8-FD04C75D614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44709" y="2959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Solution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4" name="PH_Contents__PH_AgendaItem_Page___55656">
            <a:hlinkClick r:id="rId17" action="ppaction://hlinksldjump"/>
            <a:extLst>
              <a:ext uri="{FF2B5EF4-FFF2-40B4-BE49-F238E27FC236}">
                <a16:creationId xmlns:a16="http://schemas.microsoft.com/office/drawing/2014/main" id="{6DAC8EE2-ADF4-4D04-8C14-1A13E6B7395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722241" y="2197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13" name="PH_Contents__PH_AgendaItem_No___55656">
            <a:extLst>
              <a:ext uri="{FF2B5EF4-FFF2-40B4-BE49-F238E27FC236}">
                <a16:creationId xmlns:a16="http://schemas.microsoft.com/office/drawing/2014/main" id="{CF98C876-2290-407C-AE4F-6E18B3D3D35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26919" y="2197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2" name="PH_Contents__PH_AgendaItem_Name___55656">
            <a:hlinkClick r:id="rId17" action="ppaction://hlinksldjump"/>
            <a:extLst>
              <a:ext uri="{FF2B5EF4-FFF2-40B4-BE49-F238E27FC236}">
                <a16:creationId xmlns:a16="http://schemas.microsoft.com/office/drawing/2014/main" id="{34234504-2163-40AF-A63A-50B45C17B93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44709" y="2197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1" name="PH_Contents__PH_AgendaItem_Page___974178">
            <a:hlinkClick r:id="rId18" action="ppaction://hlinksldjump"/>
            <a:extLst>
              <a:ext uri="{FF2B5EF4-FFF2-40B4-BE49-F238E27FC236}">
                <a16:creationId xmlns:a16="http://schemas.microsoft.com/office/drawing/2014/main" id="{BB6C5FD4-BA81-445A-93AE-5C0A00CABF5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722241" y="1435100"/>
            <a:ext cx="635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10" name="PH_Contents__PH_AgendaItem_No___974178">
            <a:extLst>
              <a:ext uri="{FF2B5EF4-FFF2-40B4-BE49-F238E27FC236}">
                <a16:creationId xmlns:a16="http://schemas.microsoft.com/office/drawing/2014/main" id="{D28E5453-7C17-4319-A34F-344794CDA56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926919" y="1435100"/>
            <a:ext cx="754292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9" name="PH_Contents__PH_AgendaItem_Name___974178">
            <a:hlinkClick r:id="rId18" action="ppaction://hlinksldjump"/>
            <a:extLst>
              <a:ext uri="{FF2B5EF4-FFF2-40B4-BE49-F238E27FC236}">
                <a16:creationId xmlns:a16="http://schemas.microsoft.com/office/drawing/2014/main" id="{1A40F187-F5EA-43D9-8A4F-6AACCCCE25A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744709" y="1435100"/>
            <a:ext cx="8850531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87D15-A1C8-46F0-B110-18F31AD0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5536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TTINGSCREATESECTIONS" val="False"/>
  <p:tag name="BEGINNERMODE" val="False"/>
  <p:tag name="ADVANCEDSETTINGS" val="False"/>
  <p:tag name="MAINNOHIGHLIGHT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28447"/>
  <p:tag name="PH-DIVIDER" val="Divider"/>
  <p:tag name="PH" val="P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95901"/>
  <p:tag name="PH-DIVIDER" val="Divider"/>
  <p:tag name="PH" val="PH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AgendaMasterSlide"/>
  <p:tag name="PH" val="PH"/>
  <p:tag name="PH_AGENDATABLE0" val="974178$#1$#1$#Initial position$#John Doe$#09:00-10:00$#1h$#1$#yes$#++1++++++"/>
  <p:tag name="PH_AGENDATABLE1" val="55656$#1$#2$#Problem$#John Doe$#10:00-11:00$#1h$#1$#yes$#++2++++++"/>
  <p:tag name="PH_AGENDATABLE2" val="28447$#2$#2.1$#Problem aspect 1$#John Doe$#10:00-10:30$#1h$#2$#yes$#++2.++1+++"/>
  <p:tag name="PH_AGENDATABLE3" val="895901$#2$#2.2$#Problem aspect 2$#John Doe$#10:00-10:30$#1h$#2$#yes$#++2.++2+++"/>
  <p:tag name="PH_AGENDATABLE4" val="461400$#2$#2.3$#Problem aspect 3$#John Doe$#10:00-10:30$#1h$#2$#yes$#++2.++3+++"/>
  <p:tag name="PH_AGENDATABLE5" val="623558$#1$#3$#Solution$#Jane Doe$#10:00-10:30$#1h$#1$#yes$#++3++++++"/>
  <p:tag name="PH_AGENDATABLE6" val="423590$#1$#4$#Next steps$#Jane Doe$#10:00-10:30$#1h$#1$#yes$#++4++++++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461400"/>
  <p:tag name="PH-DIVIDER" val="Divider"/>
  <p:tag name="PH" val="PH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623558"/>
  <p:tag name="PH-DIVIDER" val="Divider"/>
  <p:tag name="PH" val="PH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423590"/>
  <p:tag name="PH-DIVIDER" val="Divider"/>
  <p:tag name="PH" val="PH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Instruction1"/>
  <p:tag name="PH" val="P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"/>
  <p:tag name="PH" val="P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Frame"/>
  <p:tag name="PH" val="P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Title"/>
  <p:tag name="PH" val="P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Outside"/>
  <p:tag name="PH" val="P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WarningSticker"/>
  <p:tag name="PH" val="P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TableOfContents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_PositionBox"/>
  <p:tag name="PH" val="PH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55656"/>
  <p:tag name="PH-DIVIDER" val="Divider"/>
  <p:tag name="PH" val="P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597</Words>
  <Application>Microsoft Office PowerPoint</Application>
  <PresentationFormat>Widescreen</PresentationFormat>
  <Paragraphs>307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Contents</vt:lpstr>
      <vt:lpstr>PowerPoint Presentation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thors</dc:creator>
  <cp:lastModifiedBy>thors</cp:lastModifiedBy>
  <cp:revision>17</cp:revision>
  <dcterms:created xsi:type="dcterms:W3CDTF">2020-09-20T22:15:12Z</dcterms:created>
  <dcterms:modified xsi:type="dcterms:W3CDTF">2021-01-02T13:41:27Z</dcterms:modified>
</cp:coreProperties>
</file>