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256" r:id="rId3"/>
    <p:sldId id="282" r:id="rId4"/>
    <p:sldId id="289" r:id="rId5"/>
    <p:sldId id="288" r:id="rId6"/>
    <p:sldId id="287" r:id="rId7"/>
    <p:sldId id="286" r:id="rId8"/>
    <p:sldId id="285" r:id="rId9"/>
    <p:sldId id="284" r:id="rId10"/>
    <p:sldId id="300" r:id="rId11"/>
    <p:sldId id="299" r:id="rId12"/>
    <p:sldId id="298" r:id="rId13"/>
    <p:sldId id="297" r:id="rId14"/>
    <p:sldId id="283" r:id="rId15"/>
    <p:sldId id="296" r:id="rId16"/>
    <p:sldId id="295" r:id="rId17"/>
    <p:sldId id="294" r:id="rId18"/>
    <p:sldId id="293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93A"/>
    <a:srgbClr val="70A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77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8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79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8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57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76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84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67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431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44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08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07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6.xml"/><Relationship Id="rId61" Type="http://schemas.openxmlformats.org/officeDocument/2006/relationships/slide" Target="slide5.xml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9.xml"/><Relationship Id="rId51" Type="http://schemas.openxmlformats.org/officeDocument/2006/relationships/slide" Target="slide15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slide" Target="slide7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37.xml"/><Relationship Id="rId18" Type="http://schemas.openxmlformats.org/officeDocument/2006/relationships/tags" Target="../tags/tag442.xml"/><Relationship Id="rId26" Type="http://schemas.openxmlformats.org/officeDocument/2006/relationships/tags" Target="../tags/tag450.xml"/><Relationship Id="rId39" Type="http://schemas.openxmlformats.org/officeDocument/2006/relationships/tags" Target="../tags/tag463.xml"/><Relationship Id="rId21" Type="http://schemas.openxmlformats.org/officeDocument/2006/relationships/tags" Target="../tags/tag445.xml"/><Relationship Id="rId34" Type="http://schemas.openxmlformats.org/officeDocument/2006/relationships/tags" Target="../tags/tag458.xml"/><Relationship Id="rId42" Type="http://schemas.openxmlformats.org/officeDocument/2006/relationships/tags" Target="../tags/tag466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431.xml"/><Relationship Id="rId2" Type="http://schemas.openxmlformats.org/officeDocument/2006/relationships/tags" Target="../tags/tag426.xml"/><Relationship Id="rId16" Type="http://schemas.openxmlformats.org/officeDocument/2006/relationships/tags" Target="../tags/tag440.xml"/><Relationship Id="rId29" Type="http://schemas.openxmlformats.org/officeDocument/2006/relationships/tags" Target="../tags/tag453.xml"/><Relationship Id="rId11" Type="http://schemas.openxmlformats.org/officeDocument/2006/relationships/tags" Target="../tags/tag435.xml"/><Relationship Id="rId24" Type="http://schemas.openxmlformats.org/officeDocument/2006/relationships/tags" Target="../tags/tag448.xml"/><Relationship Id="rId32" Type="http://schemas.openxmlformats.org/officeDocument/2006/relationships/tags" Target="../tags/tag456.xml"/><Relationship Id="rId37" Type="http://schemas.openxmlformats.org/officeDocument/2006/relationships/tags" Target="../tags/tag461.xml"/><Relationship Id="rId40" Type="http://schemas.openxmlformats.org/officeDocument/2006/relationships/tags" Target="../tags/tag464.xml"/><Relationship Id="rId45" Type="http://schemas.openxmlformats.org/officeDocument/2006/relationships/tags" Target="../tags/tag469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429.xml"/><Relationship Id="rId61" Type="http://schemas.openxmlformats.org/officeDocument/2006/relationships/slide" Target="slide5.xml"/><Relationship Id="rId19" Type="http://schemas.openxmlformats.org/officeDocument/2006/relationships/tags" Target="../tags/tag443.xml"/><Relationship Id="rId14" Type="http://schemas.openxmlformats.org/officeDocument/2006/relationships/tags" Target="../tags/tag438.xml"/><Relationship Id="rId22" Type="http://schemas.openxmlformats.org/officeDocument/2006/relationships/tags" Target="../tags/tag446.xml"/><Relationship Id="rId27" Type="http://schemas.openxmlformats.org/officeDocument/2006/relationships/tags" Target="../tags/tag451.xml"/><Relationship Id="rId30" Type="http://schemas.openxmlformats.org/officeDocument/2006/relationships/tags" Target="../tags/tag454.xml"/><Relationship Id="rId35" Type="http://schemas.openxmlformats.org/officeDocument/2006/relationships/tags" Target="../tags/tag459.xml"/><Relationship Id="rId43" Type="http://schemas.openxmlformats.org/officeDocument/2006/relationships/tags" Target="../tags/tag467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432.xml"/><Relationship Id="rId51" Type="http://schemas.openxmlformats.org/officeDocument/2006/relationships/slide" Target="slide15.xml"/><Relationship Id="rId3" Type="http://schemas.openxmlformats.org/officeDocument/2006/relationships/tags" Target="../tags/tag427.xml"/><Relationship Id="rId12" Type="http://schemas.openxmlformats.org/officeDocument/2006/relationships/tags" Target="../tags/tag436.xml"/><Relationship Id="rId17" Type="http://schemas.openxmlformats.org/officeDocument/2006/relationships/tags" Target="../tags/tag441.xml"/><Relationship Id="rId25" Type="http://schemas.openxmlformats.org/officeDocument/2006/relationships/tags" Target="../tags/tag449.xml"/><Relationship Id="rId33" Type="http://schemas.openxmlformats.org/officeDocument/2006/relationships/tags" Target="../tags/tag457.xml"/><Relationship Id="rId38" Type="http://schemas.openxmlformats.org/officeDocument/2006/relationships/tags" Target="../tags/tag462.xml"/><Relationship Id="rId46" Type="http://schemas.openxmlformats.org/officeDocument/2006/relationships/tags" Target="../tags/tag470.xml"/><Relationship Id="rId59" Type="http://schemas.openxmlformats.org/officeDocument/2006/relationships/slide" Target="slide7.xml"/><Relationship Id="rId20" Type="http://schemas.openxmlformats.org/officeDocument/2006/relationships/tags" Target="../tags/tag444.xml"/><Relationship Id="rId41" Type="http://schemas.openxmlformats.org/officeDocument/2006/relationships/tags" Target="../tags/tag465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425.xml"/><Relationship Id="rId6" Type="http://schemas.openxmlformats.org/officeDocument/2006/relationships/tags" Target="../tags/tag430.xml"/><Relationship Id="rId15" Type="http://schemas.openxmlformats.org/officeDocument/2006/relationships/tags" Target="../tags/tag439.xml"/><Relationship Id="rId23" Type="http://schemas.openxmlformats.org/officeDocument/2006/relationships/tags" Target="../tags/tag447.xml"/><Relationship Id="rId28" Type="http://schemas.openxmlformats.org/officeDocument/2006/relationships/tags" Target="../tags/tag452.xml"/><Relationship Id="rId36" Type="http://schemas.openxmlformats.org/officeDocument/2006/relationships/tags" Target="../tags/tag460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434.xml"/><Relationship Id="rId31" Type="http://schemas.openxmlformats.org/officeDocument/2006/relationships/tags" Target="../tags/tag455.xml"/><Relationship Id="rId44" Type="http://schemas.openxmlformats.org/officeDocument/2006/relationships/tags" Target="../tags/tag468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428.xml"/><Relationship Id="rId9" Type="http://schemas.openxmlformats.org/officeDocument/2006/relationships/tags" Target="../tags/tag43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483.xml"/><Relationship Id="rId18" Type="http://schemas.openxmlformats.org/officeDocument/2006/relationships/tags" Target="../tags/tag488.xml"/><Relationship Id="rId26" Type="http://schemas.openxmlformats.org/officeDocument/2006/relationships/tags" Target="../tags/tag496.xml"/><Relationship Id="rId39" Type="http://schemas.openxmlformats.org/officeDocument/2006/relationships/tags" Target="../tags/tag509.xml"/><Relationship Id="rId21" Type="http://schemas.openxmlformats.org/officeDocument/2006/relationships/tags" Target="../tags/tag491.xml"/><Relationship Id="rId34" Type="http://schemas.openxmlformats.org/officeDocument/2006/relationships/tags" Target="../tags/tag504.xml"/><Relationship Id="rId42" Type="http://schemas.openxmlformats.org/officeDocument/2006/relationships/tags" Target="../tags/tag512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477.xml"/><Relationship Id="rId2" Type="http://schemas.openxmlformats.org/officeDocument/2006/relationships/tags" Target="../tags/tag472.xml"/><Relationship Id="rId16" Type="http://schemas.openxmlformats.org/officeDocument/2006/relationships/tags" Target="../tags/tag486.xml"/><Relationship Id="rId29" Type="http://schemas.openxmlformats.org/officeDocument/2006/relationships/tags" Target="../tags/tag499.xml"/><Relationship Id="rId11" Type="http://schemas.openxmlformats.org/officeDocument/2006/relationships/tags" Target="../tags/tag481.xml"/><Relationship Id="rId24" Type="http://schemas.openxmlformats.org/officeDocument/2006/relationships/tags" Target="../tags/tag494.xml"/><Relationship Id="rId32" Type="http://schemas.openxmlformats.org/officeDocument/2006/relationships/tags" Target="../tags/tag502.xml"/><Relationship Id="rId37" Type="http://schemas.openxmlformats.org/officeDocument/2006/relationships/tags" Target="../tags/tag507.xml"/><Relationship Id="rId40" Type="http://schemas.openxmlformats.org/officeDocument/2006/relationships/tags" Target="../tags/tag510.xml"/><Relationship Id="rId45" Type="http://schemas.openxmlformats.org/officeDocument/2006/relationships/tags" Target="../tags/tag515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475.xml"/><Relationship Id="rId61" Type="http://schemas.openxmlformats.org/officeDocument/2006/relationships/slide" Target="slide5.xml"/><Relationship Id="rId19" Type="http://schemas.openxmlformats.org/officeDocument/2006/relationships/tags" Target="../tags/tag489.xml"/><Relationship Id="rId14" Type="http://schemas.openxmlformats.org/officeDocument/2006/relationships/tags" Target="../tags/tag484.xml"/><Relationship Id="rId22" Type="http://schemas.openxmlformats.org/officeDocument/2006/relationships/tags" Target="../tags/tag492.xml"/><Relationship Id="rId27" Type="http://schemas.openxmlformats.org/officeDocument/2006/relationships/tags" Target="../tags/tag497.xml"/><Relationship Id="rId30" Type="http://schemas.openxmlformats.org/officeDocument/2006/relationships/tags" Target="../tags/tag500.xml"/><Relationship Id="rId35" Type="http://schemas.openxmlformats.org/officeDocument/2006/relationships/tags" Target="../tags/tag505.xml"/><Relationship Id="rId43" Type="http://schemas.openxmlformats.org/officeDocument/2006/relationships/tags" Target="../tags/tag513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478.xml"/><Relationship Id="rId51" Type="http://schemas.openxmlformats.org/officeDocument/2006/relationships/slide" Target="slide15.xml"/><Relationship Id="rId3" Type="http://schemas.openxmlformats.org/officeDocument/2006/relationships/tags" Target="../tags/tag473.xml"/><Relationship Id="rId12" Type="http://schemas.openxmlformats.org/officeDocument/2006/relationships/tags" Target="../tags/tag482.xml"/><Relationship Id="rId17" Type="http://schemas.openxmlformats.org/officeDocument/2006/relationships/tags" Target="../tags/tag487.xml"/><Relationship Id="rId25" Type="http://schemas.openxmlformats.org/officeDocument/2006/relationships/tags" Target="../tags/tag495.xml"/><Relationship Id="rId33" Type="http://schemas.openxmlformats.org/officeDocument/2006/relationships/tags" Target="../tags/tag503.xml"/><Relationship Id="rId38" Type="http://schemas.openxmlformats.org/officeDocument/2006/relationships/tags" Target="../tags/tag508.xml"/><Relationship Id="rId46" Type="http://schemas.openxmlformats.org/officeDocument/2006/relationships/tags" Target="../tags/tag516.xml"/><Relationship Id="rId59" Type="http://schemas.openxmlformats.org/officeDocument/2006/relationships/slide" Target="slide7.xml"/><Relationship Id="rId20" Type="http://schemas.openxmlformats.org/officeDocument/2006/relationships/tags" Target="../tags/tag490.xml"/><Relationship Id="rId41" Type="http://schemas.openxmlformats.org/officeDocument/2006/relationships/tags" Target="../tags/tag511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471.xml"/><Relationship Id="rId6" Type="http://schemas.openxmlformats.org/officeDocument/2006/relationships/tags" Target="../tags/tag476.xml"/><Relationship Id="rId15" Type="http://schemas.openxmlformats.org/officeDocument/2006/relationships/tags" Target="../tags/tag485.xml"/><Relationship Id="rId23" Type="http://schemas.openxmlformats.org/officeDocument/2006/relationships/tags" Target="../tags/tag493.xml"/><Relationship Id="rId28" Type="http://schemas.openxmlformats.org/officeDocument/2006/relationships/tags" Target="../tags/tag498.xml"/><Relationship Id="rId36" Type="http://schemas.openxmlformats.org/officeDocument/2006/relationships/tags" Target="../tags/tag506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480.xml"/><Relationship Id="rId31" Type="http://schemas.openxmlformats.org/officeDocument/2006/relationships/tags" Target="../tags/tag501.xml"/><Relationship Id="rId44" Type="http://schemas.openxmlformats.org/officeDocument/2006/relationships/tags" Target="../tags/tag514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474.xml"/><Relationship Id="rId9" Type="http://schemas.openxmlformats.org/officeDocument/2006/relationships/tags" Target="../tags/tag479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529.xml"/><Relationship Id="rId18" Type="http://schemas.openxmlformats.org/officeDocument/2006/relationships/tags" Target="../tags/tag534.xml"/><Relationship Id="rId26" Type="http://schemas.openxmlformats.org/officeDocument/2006/relationships/tags" Target="../tags/tag542.xml"/><Relationship Id="rId39" Type="http://schemas.openxmlformats.org/officeDocument/2006/relationships/tags" Target="../tags/tag555.xml"/><Relationship Id="rId21" Type="http://schemas.openxmlformats.org/officeDocument/2006/relationships/tags" Target="../tags/tag537.xml"/><Relationship Id="rId34" Type="http://schemas.openxmlformats.org/officeDocument/2006/relationships/tags" Target="../tags/tag550.xml"/><Relationship Id="rId42" Type="http://schemas.openxmlformats.org/officeDocument/2006/relationships/tags" Target="../tags/tag558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523.xml"/><Relationship Id="rId2" Type="http://schemas.openxmlformats.org/officeDocument/2006/relationships/tags" Target="../tags/tag518.xml"/><Relationship Id="rId16" Type="http://schemas.openxmlformats.org/officeDocument/2006/relationships/tags" Target="../tags/tag532.xml"/><Relationship Id="rId29" Type="http://schemas.openxmlformats.org/officeDocument/2006/relationships/tags" Target="../tags/tag545.xml"/><Relationship Id="rId11" Type="http://schemas.openxmlformats.org/officeDocument/2006/relationships/tags" Target="../tags/tag527.xml"/><Relationship Id="rId24" Type="http://schemas.openxmlformats.org/officeDocument/2006/relationships/tags" Target="../tags/tag540.xml"/><Relationship Id="rId32" Type="http://schemas.openxmlformats.org/officeDocument/2006/relationships/tags" Target="../tags/tag548.xml"/><Relationship Id="rId37" Type="http://schemas.openxmlformats.org/officeDocument/2006/relationships/tags" Target="../tags/tag553.xml"/><Relationship Id="rId40" Type="http://schemas.openxmlformats.org/officeDocument/2006/relationships/tags" Target="../tags/tag556.xml"/><Relationship Id="rId45" Type="http://schemas.openxmlformats.org/officeDocument/2006/relationships/tags" Target="../tags/tag561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521.xml"/><Relationship Id="rId61" Type="http://schemas.openxmlformats.org/officeDocument/2006/relationships/slide" Target="slide5.xml"/><Relationship Id="rId19" Type="http://schemas.openxmlformats.org/officeDocument/2006/relationships/tags" Target="../tags/tag535.xml"/><Relationship Id="rId14" Type="http://schemas.openxmlformats.org/officeDocument/2006/relationships/tags" Target="../tags/tag530.xml"/><Relationship Id="rId22" Type="http://schemas.openxmlformats.org/officeDocument/2006/relationships/tags" Target="../tags/tag538.xml"/><Relationship Id="rId27" Type="http://schemas.openxmlformats.org/officeDocument/2006/relationships/tags" Target="../tags/tag543.xml"/><Relationship Id="rId30" Type="http://schemas.openxmlformats.org/officeDocument/2006/relationships/tags" Target="../tags/tag546.xml"/><Relationship Id="rId35" Type="http://schemas.openxmlformats.org/officeDocument/2006/relationships/tags" Target="../tags/tag551.xml"/><Relationship Id="rId43" Type="http://schemas.openxmlformats.org/officeDocument/2006/relationships/tags" Target="../tags/tag559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524.xml"/><Relationship Id="rId51" Type="http://schemas.openxmlformats.org/officeDocument/2006/relationships/slide" Target="slide15.xml"/><Relationship Id="rId3" Type="http://schemas.openxmlformats.org/officeDocument/2006/relationships/tags" Target="../tags/tag519.xml"/><Relationship Id="rId12" Type="http://schemas.openxmlformats.org/officeDocument/2006/relationships/tags" Target="../tags/tag528.xml"/><Relationship Id="rId17" Type="http://schemas.openxmlformats.org/officeDocument/2006/relationships/tags" Target="../tags/tag533.xml"/><Relationship Id="rId25" Type="http://schemas.openxmlformats.org/officeDocument/2006/relationships/tags" Target="../tags/tag541.xml"/><Relationship Id="rId33" Type="http://schemas.openxmlformats.org/officeDocument/2006/relationships/tags" Target="../tags/tag549.xml"/><Relationship Id="rId38" Type="http://schemas.openxmlformats.org/officeDocument/2006/relationships/tags" Target="../tags/tag554.xml"/><Relationship Id="rId46" Type="http://schemas.openxmlformats.org/officeDocument/2006/relationships/tags" Target="../tags/tag562.xml"/><Relationship Id="rId59" Type="http://schemas.openxmlformats.org/officeDocument/2006/relationships/slide" Target="slide7.xml"/><Relationship Id="rId20" Type="http://schemas.openxmlformats.org/officeDocument/2006/relationships/tags" Target="../tags/tag536.xml"/><Relationship Id="rId41" Type="http://schemas.openxmlformats.org/officeDocument/2006/relationships/tags" Target="../tags/tag557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517.xml"/><Relationship Id="rId6" Type="http://schemas.openxmlformats.org/officeDocument/2006/relationships/tags" Target="../tags/tag522.xml"/><Relationship Id="rId15" Type="http://schemas.openxmlformats.org/officeDocument/2006/relationships/tags" Target="../tags/tag531.xml"/><Relationship Id="rId23" Type="http://schemas.openxmlformats.org/officeDocument/2006/relationships/tags" Target="../tags/tag539.xml"/><Relationship Id="rId28" Type="http://schemas.openxmlformats.org/officeDocument/2006/relationships/tags" Target="../tags/tag544.xml"/><Relationship Id="rId36" Type="http://schemas.openxmlformats.org/officeDocument/2006/relationships/tags" Target="../tags/tag552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526.xml"/><Relationship Id="rId31" Type="http://schemas.openxmlformats.org/officeDocument/2006/relationships/tags" Target="../tags/tag547.xml"/><Relationship Id="rId44" Type="http://schemas.openxmlformats.org/officeDocument/2006/relationships/tags" Target="../tags/tag560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520.xml"/><Relationship Id="rId9" Type="http://schemas.openxmlformats.org/officeDocument/2006/relationships/tags" Target="../tags/tag525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575.xml"/><Relationship Id="rId18" Type="http://schemas.openxmlformats.org/officeDocument/2006/relationships/tags" Target="../tags/tag580.xml"/><Relationship Id="rId26" Type="http://schemas.openxmlformats.org/officeDocument/2006/relationships/tags" Target="../tags/tag588.xml"/><Relationship Id="rId39" Type="http://schemas.openxmlformats.org/officeDocument/2006/relationships/tags" Target="../tags/tag601.xml"/><Relationship Id="rId21" Type="http://schemas.openxmlformats.org/officeDocument/2006/relationships/tags" Target="../tags/tag583.xml"/><Relationship Id="rId34" Type="http://schemas.openxmlformats.org/officeDocument/2006/relationships/tags" Target="../tags/tag596.xml"/><Relationship Id="rId42" Type="http://schemas.openxmlformats.org/officeDocument/2006/relationships/tags" Target="../tags/tag604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569.xml"/><Relationship Id="rId2" Type="http://schemas.openxmlformats.org/officeDocument/2006/relationships/tags" Target="../tags/tag564.xml"/><Relationship Id="rId16" Type="http://schemas.openxmlformats.org/officeDocument/2006/relationships/tags" Target="../tags/tag578.xml"/><Relationship Id="rId29" Type="http://schemas.openxmlformats.org/officeDocument/2006/relationships/tags" Target="../tags/tag591.xml"/><Relationship Id="rId11" Type="http://schemas.openxmlformats.org/officeDocument/2006/relationships/tags" Target="../tags/tag573.xml"/><Relationship Id="rId24" Type="http://schemas.openxmlformats.org/officeDocument/2006/relationships/tags" Target="../tags/tag586.xml"/><Relationship Id="rId32" Type="http://schemas.openxmlformats.org/officeDocument/2006/relationships/tags" Target="../tags/tag594.xml"/><Relationship Id="rId37" Type="http://schemas.openxmlformats.org/officeDocument/2006/relationships/tags" Target="../tags/tag599.xml"/><Relationship Id="rId40" Type="http://schemas.openxmlformats.org/officeDocument/2006/relationships/tags" Target="../tags/tag602.xml"/><Relationship Id="rId45" Type="http://schemas.openxmlformats.org/officeDocument/2006/relationships/tags" Target="../tags/tag607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567.xml"/><Relationship Id="rId61" Type="http://schemas.openxmlformats.org/officeDocument/2006/relationships/slide" Target="slide5.xml"/><Relationship Id="rId19" Type="http://schemas.openxmlformats.org/officeDocument/2006/relationships/tags" Target="../tags/tag581.xml"/><Relationship Id="rId14" Type="http://schemas.openxmlformats.org/officeDocument/2006/relationships/tags" Target="../tags/tag576.xml"/><Relationship Id="rId22" Type="http://schemas.openxmlformats.org/officeDocument/2006/relationships/tags" Target="../tags/tag584.xml"/><Relationship Id="rId27" Type="http://schemas.openxmlformats.org/officeDocument/2006/relationships/tags" Target="../tags/tag589.xml"/><Relationship Id="rId30" Type="http://schemas.openxmlformats.org/officeDocument/2006/relationships/tags" Target="../tags/tag592.xml"/><Relationship Id="rId35" Type="http://schemas.openxmlformats.org/officeDocument/2006/relationships/tags" Target="../tags/tag597.xml"/><Relationship Id="rId43" Type="http://schemas.openxmlformats.org/officeDocument/2006/relationships/tags" Target="../tags/tag605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570.xml"/><Relationship Id="rId51" Type="http://schemas.openxmlformats.org/officeDocument/2006/relationships/slide" Target="slide15.xml"/><Relationship Id="rId3" Type="http://schemas.openxmlformats.org/officeDocument/2006/relationships/tags" Target="../tags/tag565.xml"/><Relationship Id="rId12" Type="http://schemas.openxmlformats.org/officeDocument/2006/relationships/tags" Target="../tags/tag574.xml"/><Relationship Id="rId17" Type="http://schemas.openxmlformats.org/officeDocument/2006/relationships/tags" Target="../tags/tag579.xml"/><Relationship Id="rId25" Type="http://schemas.openxmlformats.org/officeDocument/2006/relationships/tags" Target="../tags/tag587.xml"/><Relationship Id="rId33" Type="http://schemas.openxmlformats.org/officeDocument/2006/relationships/tags" Target="../tags/tag595.xml"/><Relationship Id="rId38" Type="http://schemas.openxmlformats.org/officeDocument/2006/relationships/tags" Target="../tags/tag600.xml"/><Relationship Id="rId46" Type="http://schemas.openxmlformats.org/officeDocument/2006/relationships/tags" Target="../tags/tag608.xml"/><Relationship Id="rId59" Type="http://schemas.openxmlformats.org/officeDocument/2006/relationships/slide" Target="slide7.xml"/><Relationship Id="rId20" Type="http://schemas.openxmlformats.org/officeDocument/2006/relationships/tags" Target="../tags/tag582.xml"/><Relationship Id="rId41" Type="http://schemas.openxmlformats.org/officeDocument/2006/relationships/tags" Target="../tags/tag603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563.xml"/><Relationship Id="rId6" Type="http://schemas.openxmlformats.org/officeDocument/2006/relationships/tags" Target="../tags/tag568.xml"/><Relationship Id="rId15" Type="http://schemas.openxmlformats.org/officeDocument/2006/relationships/tags" Target="../tags/tag577.xml"/><Relationship Id="rId23" Type="http://schemas.openxmlformats.org/officeDocument/2006/relationships/tags" Target="../tags/tag585.xml"/><Relationship Id="rId28" Type="http://schemas.openxmlformats.org/officeDocument/2006/relationships/tags" Target="../tags/tag590.xml"/><Relationship Id="rId36" Type="http://schemas.openxmlformats.org/officeDocument/2006/relationships/tags" Target="../tags/tag598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572.xml"/><Relationship Id="rId31" Type="http://schemas.openxmlformats.org/officeDocument/2006/relationships/tags" Target="../tags/tag593.xml"/><Relationship Id="rId44" Type="http://schemas.openxmlformats.org/officeDocument/2006/relationships/tags" Target="../tags/tag606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566.xml"/><Relationship Id="rId9" Type="http://schemas.openxmlformats.org/officeDocument/2006/relationships/tags" Target="../tags/tag57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621.xml"/><Relationship Id="rId18" Type="http://schemas.openxmlformats.org/officeDocument/2006/relationships/tags" Target="../tags/tag626.xml"/><Relationship Id="rId26" Type="http://schemas.openxmlformats.org/officeDocument/2006/relationships/tags" Target="../tags/tag634.xml"/><Relationship Id="rId39" Type="http://schemas.openxmlformats.org/officeDocument/2006/relationships/tags" Target="../tags/tag647.xml"/><Relationship Id="rId21" Type="http://schemas.openxmlformats.org/officeDocument/2006/relationships/tags" Target="../tags/tag629.xml"/><Relationship Id="rId34" Type="http://schemas.openxmlformats.org/officeDocument/2006/relationships/tags" Target="../tags/tag642.xml"/><Relationship Id="rId42" Type="http://schemas.openxmlformats.org/officeDocument/2006/relationships/tags" Target="../tags/tag650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615.xml"/><Relationship Id="rId2" Type="http://schemas.openxmlformats.org/officeDocument/2006/relationships/tags" Target="../tags/tag610.xml"/><Relationship Id="rId16" Type="http://schemas.openxmlformats.org/officeDocument/2006/relationships/tags" Target="../tags/tag624.xml"/><Relationship Id="rId29" Type="http://schemas.openxmlformats.org/officeDocument/2006/relationships/tags" Target="../tags/tag637.xml"/><Relationship Id="rId11" Type="http://schemas.openxmlformats.org/officeDocument/2006/relationships/tags" Target="../tags/tag619.xml"/><Relationship Id="rId24" Type="http://schemas.openxmlformats.org/officeDocument/2006/relationships/tags" Target="../tags/tag632.xml"/><Relationship Id="rId32" Type="http://schemas.openxmlformats.org/officeDocument/2006/relationships/tags" Target="../tags/tag640.xml"/><Relationship Id="rId37" Type="http://schemas.openxmlformats.org/officeDocument/2006/relationships/tags" Target="../tags/tag645.xml"/><Relationship Id="rId40" Type="http://schemas.openxmlformats.org/officeDocument/2006/relationships/tags" Target="../tags/tag648.xml"/><Relationship Id="rId45" Type="http://schemas.openxmlformats.org/officeDocument/2006/relationships/tags" Target="../tags/tag653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613.xml"/><Relationship Id="rId61" Type="http://schemas.openxmlformats.org/officeDocument/2006/relationships/slide" Target="slide5.xml"/><Relationship Id="rId19" Type="http://schemas.openxmlformats.org/officeDocument/2006/relationships/tags" Target="../tags/tag627.xml"/><Relationship Id="rId14" Type="http://schemas.openxmlformats.org/officeDocument/2006/relationships/tags" Target="../tags/tag622.xml"/><Relationship Id="rId22" Type="http://schemas.openxmlformats.org/officeDocument/2006/relationships/tags" Target="../tags/tag630.xml"/><Relationship Id="rId27" Type="http://schemas.openxmlformats.org/officeDocument/2006/relationships/tags" Target="../tags/tag635.xml"/><Relationship Id="rId30" Type="http://schemas.openxmlformats.org/officeDocument/2006/relationships/tags" Target="../tags/tag638.xml"/><Relationship Id="rId35" Type="http://schemas.openxmlformats.org/officeDocument/2006/relationships/tags" Target="../tags/tag643.xml"/><Relationship Id="rId43" Type="http://schemas.openxmlformats.org/officeDocument/2006/relationships/tags" Target="../tags/tag651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616.xml"/><Relationship Id="rId51" Type="http://schemas.openxmlformats.org/officeDocument/2006/relationships/slide" Target="slide15.xml"/><Relationship Id="rId3" Type="http://schemas.openxmlformats.org/officeDocument/2006/relationships/tags" Target="../tags/tag611.xml"/><Relationship Id="rId12" Type="http://schemas.openxmlformats.org/officeDocument/2006/relationships/tags" Target="../tags/tag620.xml"/><Relationship Id="rId17" Type="http://schemas.openxmlformats.org/officeDocument/2006/relationships/tags" Target="../tags/tag625.xml"/><Relationship Id="rId25" Type="http://schemas.openxmlformats.org/officeDocument/2006/relationships/tags" Target="../tags/tag633.xml"/><Relationship Id="rId33" Type="http://schemas.openxmlformats.org/officeDocument/2006/relationships/tags" Target="../tags/tag641.xml"/><Relationship Id="rId38" Type="http://schemas.openxmlformats.org/officeDocument/2006/relationships/tags" Target="../tags/tag646.xml"/><Relationship Id="rId46" Type="http://schemas.openxmlformats.org/officeDocument/2006/relationships/tags" Target="../tags/tag654.xml"/><Relationship Id="rId59" Type="http://schemas.openxmlformats.org/officeDocument/2006/relationships/slide" Target="slide7.xml"/><Relationship Id="rId20" Type="http://schemas.openxmlformats.org/officeDocument/2006/relationships/tags" Target="../tags/tag628.xml"/><Relationship Id="rId41" Type="http://schemas.openxmlformats.org/officeDocument/2006/relationships/tags" Target="../tags/tag649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609.xml"/><Relationship Id="rId6" Type="http://schemas.openxmlformats.org/officeDocument/2006/relationships/tags" Target="../tags/tag614.xml"/><Relationship Id="rId15" Type="http://schemas.openxmlformats.org/officeDocument/2006/relationships/tags" Target="../tags/tag623.xml"/><Relationship Id="rId23" Type="http://schemas.openxmlformats.org/officeDocument/2006/relationships/tags" Target="../tags/tag631.xml"/><Relationship Id="rId28" Type="http://schemas.openxmlformats.org/officeDocument/2006/relationships/tags" Target="../tags/tag636.xml"/><Relationship Id="rId36" Type="http://schemas.openxmlformats.org/officeDocument/2006/relationships/tags" Target="../tags/tag644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618.xml"/><Relationship Id="rId31" Type="http://schemas.openxmlformats.org/officeDocument/2006/relationships/tags" Target="../tags/tag639.xml"/><Relationship Id="rId44" Type="http://schemas.openxmlformats.org/officeDocument/2006/relationships/tags" Target="../tags/tag652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612.xml"/><Relationship Id="rId9" Type="http://schemas.openxmlformats.org/officeDocument/2006/relationships/tags" Target="../tags/tag617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667.xml"/><Relationship Id="rId18" Type="http://schemas.openxmlformats.org/officeDocument/2006/relationships/tags" Target="../tags/tag672.xml"/><Relationship Id="rId26" Type="http://schemas.openxmlformats.org/officeDocument/2006/relationships/tags" Target="../tags/tag680.xml"/><Relationship Id="rId39" Type="http://schemas.openxmlformats.org/officeDocument/2006/relationships/tags" Target="../tags/tag693.xml"/><Relationship Id="rId21" Type="http://schemas.openxmlformats.org/officeDocument/2006/relationships/tags" Target="../tags/tag675.xml"/><Relationship Id="rId34" Type="http://schemas.openxmlformats.org/officeDocument/2006/relationships/tags" Target="../tags/tag688.xml"/><Relationship Id="rId42" Type="http://schemas.openxmlformats.org/officeDocument/2006/relationships/tags" Target="../tags/tag696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661.xml"/><Relationship Id="rId2" Type="http://schemas.openxmlformats.org/officeDocument/2006/relationships/tags" Target="../tags/tag656.xml"/><Relationship Id="rId16" Type="http://schemas.openxmlformats.org/officeDocument/2006/relationships/tags" Target="../tags/tag670.xml"/><Relationship Id="rId29" Type="http://schemas.openxmlformats.org/officeDocument/2006/relationships/tags" Target="../tags/tag683.xml"/><Relationship Id="rId11" Type="http://schemas.openxmlformats.org/officeDocument/2006/relationships/tags" Target="../tags/tag665.xml"/><Relationship Id="rId24" Type="http://schemas.openxmlformats.org/officeDocument/2006/relationships/tags" Target="../tags/tag678.xml"/><Relationship Id="rId32" Type="http://schemas.openxmlformats.org/officeDocument/2006/relationships/tags" Target="../tags/tag686.xml"/><Relationship Id="rId37" Type="http://schemas.openxmlformats.org/officeDocument/2006/relationships/tags" Target="../tags/tag691.xml"/><Relationship Id="rId40" Type="http://schemas.openxmlformats.org/officeDocument/2006/relationships/tags" Target="../tags/tag694.xml"/><Relationship Id="rId45" Type="http://schemas.openxmlformats.org/officeDocument/2006/relationships/tags" Target="../tags/tag699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659.xml"/><Relationship Id="rId61" Type="http://schemas.openxmlformats.org/officeDocument/2006/relationships/slide" Target="slide5.xml"/><Relationship Id="rId19" Type="http://schemas.openxmlformats.org/officeDocument/2006/relationships/tags" Target="../tags/tag673.xml"/><Relationship Id="rId14" Type="http://schemas.openxmlformats.org/officeDocument/2006/relationships/tags" Target="../tags/tag668.xml"/><Relationship Id="rId22" Type="http://schemas.openxmlformats.org/officeDocument/2006/relationships/tags" Target="../tags/tag676.xml"/><Relationship Id="rId27" Type="http://schemas.openxmlformats.org/officeDocument/2006/relationships/tags" Target="../tags/tag681.xml"/><Relationship Id="rId30" Type="http://schemas.openxmlformats.org/officeDocument/2006/relationships/tags" Target="../tags/tag684.xml"/><Relationship Id="rId35" Type="http://schemas.openxmlformats.org/officeDocument/2006/relationships/tags" Target="../tags/tag689.xml"/><Relationship Id="rId43" Type="http://schemas.openxmlformats.org/officeDocument/2006/relationships/tags" Target="../tags/tag697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662.xml"/><Relationship Id="rId51" Type="http://schemas.openxmlformats.org/officeDocument/2006/relationships/slide" Target="slide15.xml"/><Relationship Id="rId3" Type="http://schemas.openxmlformats.org/officeDocument/2006/relationships/tags" Target="../tags/tag657.xml"/><Relationship Id="rId12" Type="http://schemas.openxmlformats.org/officeDocument/2006/relationships/tags" Target="../tags/tag666.xml"/><Relationship Id="rId17" Type="http://schemas.openxmlformats.org/officeDocument/2006/relationships/tags" Target="../tags/tag671.xml"/><Relationship Id="rId25" Type="http://schemas.openxmlformats.org/officeDocument/2006/relationships/tags" Target="../tags/tag679.xml"/><Relationship Id="rId33" Type="http://schemas.openxmlformats.org/officeDocument/2006/relationships/tags" Target="../tags/tag687.xml"/><Relationship Id="rId38" Type="http://schemas.openxmlformats.org/officeDocument/2006/relationships/tags" Target="../tags/tag692.xml"/><Relationship Id="rId46" Type="http://schemas.openxmlformats.org/officeDocument/2006/relationships/tags" Target="../tags/tag700.xml"/><Relationship Id="rId59" Type="http://schemas.openxmlformats.org/officeDocument/2006/relationships/slide" Target="slide7.xml"/><Relationship Id="rId20" Type="http://schemas.openxmlformats.org/officeDocument/2006/relationships/tags" Target="../tags/tag674.xml"/><Relationship Id="rId41" Type="http://schemas.openxmlformats.org/officeDocument/2006/relationships/tags" Target="../tags/tag695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655.xml"/><Relationship Id="rId6" Type="http://schemas.openxmlformats.org/officeDocument/2006/relationships/tags" Target="../tags/tag660.xml"/><Relationship Id="rId15" Type="http://schemas.openxmlformats.org/officeDocument/2006/relationships/tags" Target="../tags/tag669.xml"/><Relationship Id="rId23" Type="http://schemas.openxmlformats.org/officeDocument/2006/relationships/tags" Target="../tags/tag677.xml"/><Relationship Id="rId28" Type="http://schemas.openxmlformats.org/officeDocument/2006/relationships/tags" Target="../tags/tag682.xml"/><Relationship Id="rId36" Type="http://schemas.openxmlformats.org/officeDocument/2006/relationships/tags" Target="../tags/tag690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664.xml"/><Relationship Id="rId31" Type="http://schemas.openxmlformats.org/officeDocument/2006/relationships/tags" Target="../tags/tag685.xml"/><Relationship Id="rId44" Type="http://schemas.openxmlformats.org/officeDocument/2006/relationships/tags" Target="../tags/tag698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658.xml"/><Relationship Id="rId9" Type="http://schemas.openxmlformats.org/officeDocument/2006/relationships/tags" Target="../tags/tag663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713.xml"/><Relationship Id="rId18" Type="http://schemas.openxmlformats.org/officeDocument/2006/relationships/tags" Target="../tags/tag718.xml"/><Relationship Id="rId26" Type="http://schemas.openxmlformats.org/officeDocument/2006/relationships/tags" Target="../tags/tag726.xml"/><Relationship Id="rId39" Type="http://schemas.openxmlformats.org/officeDocument/2006/relationships/tags" Target="../tags/tag739.xml"/><Relationship Id="rId21" Type="http://schemas.openxmlformats.org/officeDocument/2006/relationships/tags" Target="../tags/tag721.xml"/><Relationship Id="rId34" Type="http://schemas.openxmlformats.org/officeDocument/2006/relationships/tags" Target="../tags/tag734.xml"/><Relationship Id="rId42" Type="http://schemas.openxmlformats.org/officeDocument/2006/relationships/tags" Target="../tags/tag742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707.xml"/><Relationship Id="rId2" Type="http://schemas.openxmlformats.org/officeDocument/2006/relationships/tags" Target="../tags/tag702.xml"/><Relationship Id="rId16" Type="http://schemas.openxmlformats.org/officeDocument/2006/relationships/tags" Target="../tags/tag716.xml"/><Relationship Id="rId29" Type="http://schemas.openxmlformats.org/officeDocument/2006/relationships/tags" Target="../tags/tag729.xml"/><Relationship Id="rId11" Type="http://schemas.openxmlformats.org/officeDocument/2006/relationships/tags" Target="../tags/tag711.xml"/><Relationship Id="rId24" Type="http://schemas.openxmlformats.org/officeDocument/2006/relationships/tags" Target="../tags/tag724.xml"/><Relationship Id="rId32" Type="http://schemas.openxmlformats.org/officeDocument/2006/relationships/tags" Target="../tags/tag732.xml"/><Relationship Id="rId37" Type="http://schemas.openxmlformats.org/officeDocument/2006/relationships/tags" Target="../tags/tag737.xml"/><Relationship Id="rId40" Type="http://schemas.openxmlformats.org/officeDocument/2006/relationships/tags" Target="../tags/tag740.xml"/><Relationship Id="rId45" Type="http://schemas.openxmlformats.org/officeDocument/2006/relationships/tags" Target="../tags/tag745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705.xml"/><Relationship Id="rId61" Type="http://schemas.openxmlformats.org/officeDocument/2006/relationships/slide" Target="slide5.xml"/><Relationship Id="rId19" Type="http://schemas.openxmlformats.org/officeDocument/2006/relationships/tags" Target="../tags/tag719.xml"/><Relationship Id="rId14" Type="http://schemas.openxmlformats.org/officeDocument/2006/relationships/tags" Target="../tags/tag714.xml"/><Relationship Id="rId22" Type="http://schemas.openxmlformats.org/officeDocument/2006/relationships/tags" Target="../tags/tag722.xml"/><Relationship Id="rId27" Type="http://schemas.openxmlformats.org/officeDocument/2006/relationships/tags" Target="../tags/tag727.xml"/><Relationship Id="rId30" Type="http://schemas.openxmlformats.org/officeDocument/2006/relationships/tags" Target="../tags/tag730.xml"/><Relationship Id="rId35" Type="http://schemas.openxmlformats.org/officeDocument/2006/relationships/tags" Target="../tags/tag735.xml"/><Relationship Id="rId43" Type="http://schemas.openxmlformats.org/officeDocument/2006/relationships/tags" Target="../tags/tag743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708.xml"/><Relationship Id="rId51" Type="http://schemas.openxmlformats.org/officeDocument/2006/relationships/slide" Target="slide15.xml"/><Relationship Id="rId3" Type="http://schemas.openxmlformats.org/officeDocument/2006/relationships/tags" Target="../tags/tag703.xml"/><Relationship Id="rId12" Type="http://schemas.openxmlformats.org/officeDocument/2006/relationships/tags" Target="../tags/tag712.xml"/><Relationship Id="rId17" Type="http://schemas.openxmlformats.org/officeDocument/2006/relationships/tags" Target="../tags/tag717.xml"/><Relationship Id="rId25" Type="http://schemas.openxmlformats.org/officeDocument/2006/relationships/tags" Target="../tags/tag725.xml"/><Relationship Id="rId33" Type="http://schemas.openxmlformats.org/officeDocument/2006/relationships/tags" Target="../tags/tag733.xml"/><Relationship Id="rId38" Type="http://schemas.openxmlformats.org/officeDocument/2006/relationships/tags" Target="../tags/tag738.xml"/><Relationship Id="rId46" Type="http://schemas.openxmlformats.org/officeDocument/2006/relationships/tags" Target="../tags/tag746.xml"/><Relationship Id="rId59" Type="http://schemas.openxmlformats.org/officeDocument/2006/relationships/slide" Target="slide7.xml"/><Relationship Id="rId20" Type="http://schemas.openxmlformats.org/officeDocument/2006/relationships/tags" Target="../tags/tag720.xml"/><Relationship Id="rId41" Type="http://schemas.openxmlformats.org/officeDocument/2006/relationships/tags" Target="../tags/tag741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701.xml"/><Relationship Id="rId6" Type="http://schemas.openxmlformats.org/officeDocument/2006/relationships/tags" Target="../tags/tag706.xml"/><Relationship Id="rId15" Type="http://schemas.openxmlformats.org/officeDocument/2006/relationships/tags" Target="../tags/tag715.xml"/><Relationship Id="rId23" Type="http://schemas.openxmlformats.org/officeDocument/2006/relationships/tags" Target="../tags/tag723.xml"/><Relationship Id="rId28" Type="http://schemas.openxmlformats.org/officeDocument/2006/relationships/tags" Target="../tags/tag728.xml"/><Relationship Id="rId36" Type="http://schemas.openxmlformats.org/officeDocument/2006/relationships/tags" Target="../tags/tag736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710.xml"/><Relationship Id="rId31" Type="http://schemas.openxmlformats.org/officeDocument/2006/relationships/tags" Target="../tags/tag731.xml"/><Relationship Id="rId44" Type="http://schemas.openxmlformats.org/officeDocument/2006/relationships/tags" Target="../tags/tag744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704.xml"/><Relationship Id="rId9" Type="http://schemas.openxmlformats.org/officeDocument/2006/relationships/tags" Target="../tags/tag709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759.xml"/><Relationship Id="rId18" Type="http://schemas.openxmlformats.org/officeDocument/2006/relationships/tags" Target="../tags/tag764.xml"/><Relationship Id="rId26" Type="http://schemas.openxmlformats.org/officeDocument/2006/relationships/tags" Target="../tags/tag772.xml"/><Relationship Id="rId39" Type="http://schemas.openxmlformats.org/officeDocument/2006/relationships/tags" Target="../tags/tag785.xml"/><Relationship Id="rId21" Type="http://schemas.openxmlformats.org/officeDocument/2006/relationships/tags" Target="../tags/tag767.xml"/><Relationship Id="rId34" Type="http://schemas.openxmlformats.org/officeDocument/2006/relationships/tags" Target="../tags/tag780.xml"/><Relationship Id="rId42" Type="http://schemas.openxmlformats.org/officeDocument/2006/relationships/tags" Target="../tags/tag788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753.xml"/><Relationship Id="rId2" Type="http://schemas.openxmlformats.org/officeDocument/2006/relationships/tags" Target="../tags/tag748.xml"/><Relationship Id="rId16" Type="http://schemas.openxmlformats.org/officeDocument/2006/relationships/tags" Target="../tags/tag762.xml"/><Relationship Id="rId29" Type="http://schemas.openxmlformats.org/officeDocument/2006/relationships/tags" Target="../tags/tag775.xml"/><Relationship Id="rId11" Type="http://schemas.openxmlformats.org/officeDocument/2006/relationships/tags" Target="../tags/tag757.xml"/><Relationship Id="rId24" Type="http://schemas.openxmlformats.org/officeDocument/2006/relationships/tags" Target="../tags/tag770.xml"/><Relationship Id="rId32" Type="http://schemas.openxmlformats.org/officeDocument/2006/relationships/tags" Target="../tags/tag778.xml"/><Relationship Id="rId37" Type="http://schemas.openxmlformats.org/officeDocument/2006/relationships/tags" Target="../tags/tag783.xml"/><Relationship Id="rId40" Type="http://schemas.openxmlformats.org/officeDocument/2006/relationships/tags" Target="../tags/tag786.xml"/><Relationship Id="rId45" Type="http://schemas.openxmlformats.org/officeDocument/2006/relationships/tags" Target="../tags/tag791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751.xml"/><Relationship Id="rId61" Type="http://schemas.openxmlformats.org/officeDocument/2006/relationships/slide" Target="slide5.xml"/><Relationship Id="rId19" Type="http://schemas.openxmlformats.org/officeDocument/2006/relationships/tags" Target="../tags/tag765.xml"/><Relationship Id="rId14" Type="http://schemas.openxmlformats.org/officeDocument/2006/relationships/tags" Target="../tags/tag760.xml"/><Relationship Id="rId22" Type="http://schemas.openxmlformats.org/officeDocument/2006/relationships/tags" Target="../tags/tag768.xml"/><Relationship Id="rId27" Type="http://schemas.openxmlformats.org/officeDocument/2006/relationships/tags" Target="../tags/tag773.xml"/><Relationship Id="rId30" Type="http://schemas.openxmlformats.org/officeDocument/2006/relationships/tags" Target="../tags/tag776.xml"/><Relationship Id="rId35" Type="http://schemas.openxmlformats.org/officeDocument/2006/relationships/tags" Target="../tags/tag781.xml"/><Relationship Id="rId43" Type="http://schemas.openxmlformats.org/officeDocument/2006/relationships/tags" Target="../tags/tag789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754.xml"/><Relationship Id="rId51" Type="http://schemas.openxmlformats.org/officeDocument/2006/relationships/slide" Target="slide15.xml"/><Relationship Id="rId3" Type="http://schemas.openxmlformats.org/officeDocument/2006/relationships/tags" Target="../tags/tag749.xml"/><Relationship Id="rId12" Type="http://schemas.openxmlformats.org/officeDocument/2006/relationships/tags" Target="../tags/tag758.xml"/><Relationship Id="rId17" Type="http://schemas.openxmlformats.org/officeDocument/2006/relationships/tags" Target="../tags/tag763.xml"/><Relationship Id="rId25" Type="http://schemas.openxmlformats.org/officeDocument/2006/relationships/tags" Target="../tags/tag771.xml"/><Relationship Id="rId33" Type="http://schemas.openxmlformats.org/officeDocument/2006/relationships/tags" Target="../tags/tag779.xml"/><Relationship Id="rId38" Type="http://schemas.openxmlformats.org/officeDocument/2006/relationships/tags" Target="../tags/tag784.xml"/><Relationship Id="rId46" Type="http://schemas.openxmlformats.org/officeDocument/2006/relationships/tags" Target="../tags/tag792.xml"/><Relationship Id="rId59" Type="http://schemas.openxmlformats.org/officeDocument/2006/relationships/slide" Target="slide7.xml"/><Relationship Id="rId20" Type="http://schemas.openxmlformats.org/officeDocument/2006/relationships/tags" Target="../tags/tag766.xml"/><Relationship Id="rId41" Type="http://schemas.openxmlformats.org/officeDocument/2006/relationships/tags" Target="../tags/tag787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747.xml"/><Relationship Id="rId6" Type="http://schemas.openxmlformats.org/officeDocument/2006/relationships/tags" Target="../tags/tag752.xml"/><Relationship Id="rId15" Type="http://schemas.openxmlformats.org/officeDocument/2006/relationships/tags" Target="../tags/tag761.xml"/><Relationship Id="rId23" Type="http://schemas.openxmlformats.org/officeDocument/2006/relationships/tags" Target="../tags/tag769.xml"/><Relationship Id="rId28" Type="http://schemas.openxmlformats.org/officeDocument/2006/relationships/tags" Target="../tags/tag774.xml"/><Relationship Id="rId36" Type="http://schemas.openxmlformats.org/officeDocument/2006/relationships/tags" Target="../tags/tag782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756.xml"/><Relationship Id="rId31" Type="http://schemas.openxmlformats.org/officeDocument/2006/relationships/tags" Target="../tags/tag777.xml"/><Relationship Id="rId44" Type="http://schemas.openxmlformats.org/officeDocument/2006/relationships/tags" Target="../tags/tag790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750.xml"/><Relationship Id="rId9" Type="http://schemas.openxmlformats.org/officeDocument/2006/relationships/tags" Target="../tags/tag755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805.xml"/><Relationship Id="rId18" Type="http://schemas.openxmlformats.org/officeDocument/2006/relationships/tags" Target="../tags/tag810.xml"/><Relationship Id="rId26" Type="http://schemas.openxmlformats.org/officeDocument/2006/relationships/tags" Target="../tags/tag818.xml"/><Relationship Id="rId39" Type="http://schemas.openxmlformats.org/officeDocument/2006/relationships/tags" Target="../tags/tag831.xml"/><Relationship Id="rId21" Type="http://schemas.openxmlformats.org/officeDocument/2006/relationships/tags" Target="../tags/tag813.xml"/><Relationship Id="rId34" Type="http://schemas.openxmlformats.org/officeDocument/2006/relationships/tags" Target="../tags/tag826.xml"/><Relationship Id="rId42" Type="http://schemas.openxmlformats.org/officeDocument/2006/relationships/tags" Target="../tags/tag834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799.xml"/><Relationship Id="rId2" Type="http://schemas.openxmlformats.org/officeDocument/2006/relationships/tags" Target="../tags/tag794.xml"/><Relationship Id="rId16" Type="http://schemas.openxmlformats.org/officeDocument/2006/relationships/tags" Target="../tags/tag808.xml"/><Relationship Id="rId29" Type="http://schemas.openxmlformats.org/officeDocument/2006/relationships/tags" Target="../tags/tag821.xml"/><Relationship Id="rId11" Type="http://schemas.openxmlformats.org/officeDocument/2006/relationships/tags" Target="../tags/tag803.xml"/><Relationship Id="rId24" Type="http://schemas.openxmlformats.org/officeDocument/2006/relationships/tags" Target="../tags/tag816.xml"/><Relationship Id="rId32" Type="http://schemas.openxmlformats.org/officeDocument/2006/relationships/tags" Target="../tags/tag824.xml"/><Relationship Id="rId37" Type="http://schemas.openxmlformats.org/officeDocument/2006/relationships/tags" Target="../tags/tag829.xml"/><Relationship Id="rId40" Type="http://schemas.openxmlformats.org/officeDocument/2006/relationships/tags" Target="../tags/tag832.xml"/><Relationship Id="rId45" Type="http://schemas.openxmlformats.org/officeDocument/2006/relationships/tags" Target="../tags/tag837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797.xml"/><Relationship Id="rId61" Type="http://schemas.openxmlformats.org/officeDocument/2006/relationships/slide" Target="slide5.xml"/><Relationship Id="rId19" Type="http://schemas.openxmlformats.org/officeDocument/2006/relationships/tags" Target="../tags/tag811.xml"/><Relationship Id="rId14" Type="http://schemas.openxmlformats.org/officeDocument/2006/relationships/tags" Target="../tags/tag806.xml"/><Relationship Id="rId22" Type="http://schemas.openxmlformats.org/officeDocument/2006/relationships/tags" Target="../tags/tag814.xml"/><Relationship Id="rId27" Type="http://schemas.openxmlformats.org/officeDocument/2006/relationships/tags" Target="../tags/tag819.xml"/><Relationship Id="rId30" Type="http://schemas.openxmlformats.org/officeDocument/2006/relationships/tags" Target="../tags/tag822.xml"/><Relationship Id="rId35" Type="http://schemas.openxmlformats.org/officeDocument/2006/relationships/tags" Target="../tags/tag827.xml"/><Relationship Id="rId43" Type="http://schemas.openxmlformats.org/officeDocument/2006/relationships/tags" Target="../tags/tag835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800.xml"/><Relationship Id="rId51" Type="http://schemas.openxmlformats.org/officeDocument/2006/relationships/slide" Target="slide15.xml"/><Relationship Id="rId3" Type="http://schemas.openxmlformats.org/officeDocument/2006/relationships/tags" Target="../tags/tag795.xml"/><Relationship Id="rId12" Type="http://schemas.openxmlformats.org/officeDocument/2006/relationships/tags" Target="../tags/tag804.xml"/><Relationship Id="rId17" Type="http://schemas.openxmlformats.org/officeDocument/2006/relationships/tags" Target="../tags/tag809.xml"/><Relationship Id="rId25" Type="http://schemas.openxmlformats.org/officeDocument/2006/relationships/tags" Target="../tags/tag817.xml"/><Relationship Id="rId33" Type="http://schemas.openxmlformats.org/officeDocument/2006/relationships/tags" Target="../tags/tag825.xml"/><Relationship Id="rId38" Type="http://schemas.openxmlformats.org/officeDocument/2006/relationships/tags" Target="../tags/tag830.xml"/><Relationship Id="rId46" Type="http://schemas.openxmlformats.org/officeDocument/2006/relationships/tags" Target="../tags/tag838.xml"/><Relationship Id="rId59" Type="http://schemas.openxmlformats.org/officeDocument/2006/relationships/slide" Target="slide7.xml"/><Relationship Id="rId20" Type="http://schemas.openxmlformats.org/officeDocument/2006/relationships/tags" Target="../tags/tag812.xml"/><Relationship Id="rId41" Type="http://schemas.openxmlformats.org/officeDocument/2006/relationships/tags" Target="../tags/tag833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793.xml"/><Relationship Id="rId6" Type="http://schemas.openxmlformats.org/officeDocument/2006/relationships/tags" Target="../tags/tag798.xml"/><Relationship Id="rId15" Type="http://schemas.openxmlformats.org/officeDocument/2006/relationships/tags" Target="../tags/tag807.xml"/><Relationship Id="rId23" Type="http://schemas.openxmlformats.org/officeDocument/2006/relationships/tags" Target="../tags/tag815.xml"/><Relationship Id="rId28" Type="http://schemas.openxmlformats.org/officeDocument/2006/relationships/tags" Target="../tags/tag820.xml"/><Relationship Id="rId36" Type="http://schemas.openxmlformats.org/officeDocument/2006/relationships/tags" Target="../tags/tag828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802.xml"/><Relationship Id="rId31" Type="http://schemas.openxmlformats.org/officeDocument/2006/relationships/tags" Target="../tags/tag823.xml"/><Relationship Id="rId44" Type="http://schemas.openxmlformats.org/officeDocument/2006/relationships/tags" Target="../tags/tag836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796.xml"/><Relationship Id="rId9" Type="http://schemas.openxmlformats.org/officeDocument/2006/relationships/tags" Target="../tags/tag8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73.xml"/><Relationship Id="rId117" Type="http://schemas.openxmlformats.org/officeDocument/2006/relationships/slide" Target="slide1.xml"/><Relationship Id="rId21" Type="http://schemas.openxmlformats.org/officeDocument/2006/relationships/tags" Target="../tags/tag68.xml"/><Relationship Id="rId42" Type="http://schemas.openxmlformats.org/officeDocument/2006/relationships/tags" Target="../tags/tag89.xml"/><Relationship Id="rId47" Type="http://schemas.openxmlformats.org/officeDocument/2006/relationships/tags" Target="../tags/tag94.xml"/><Relationship Id="rId63" Type="http://schemas.openxmlformats.org/officeDocument/2006/relationships/tags" Target="../tags/tag110.xml"/><Relationship Id="rId68" Type="http://schemas.openxmlformats.org/officeDocument/2006/relationships/tags" Target="../tags/tag115.xml"/><Relationship Id="rId84" Type="http://schemas.openxmlformats.org/officeDocument/2006/relationships/tags" Target="../tags/tag131.xml"/><Relationship Id="rId89" Type="http://schemas.openxmlformats.org/officeDocument/2006/relationships/tags" Target="../tags/tag136.xml"/><Relationship Id="rId112" Type="http://schemas.openxmlformats.org/officeDocument/2006/relationships/slide" Target="slide9.xml"/><Relationship Id="rId16" Type="http://schemas.openxmlformats.org/officeDocument/2006/relationships/tags" Target="../tags/tag63.xml"/><Relationship Id="rId107" Type="http://schemas.openxmlformats.org/officeDocument/2006/relationships/slide" Target="slide14.xml"/><Relationship Id="rId11" Type="http://schemas.openxmlformats.org/officeDocument/2006/relationships/tags" Target="../tags/tag58.xml"/><Relationship Id="rId32" Type="http://schemas.openxmlformats.org/officeDocument/2006/relationships/tags" Target="../tags/tag79.xml"/><Relationship Id="rId37" Type="http://schemas.openxmlformats.org/officeDocument/2006/relationships/tags" Target="../tags/tag84.xml"/><Relationship Id="rId53" Type="http://schemas.openxmlformats.org/officeDocument/2006/relationships/tags" Target="../tags/tag100.xml"/><Relationship Id="rId58" Type="http://schemas.openxmlformats.org/officeDocument/2006/relationships/tags" Target="../tags/tag105.xml"/><Relationship Id="rId74" Type="http://schemas.openxmlformats.org/officeDocument/2006/relationships/tags" Target="../tags/tag121.xml"/><Relationship Id="rId79" Type="http://schemas.openxmlformats.org/officeDocument/2006/relationships/tags" Target="../tags/tag126.xml"/><Relationship Id="rId102" Type="http://schemas.openxmlformats.org/officeDocument/2006/relationships/slideLayout" Target="../slideLayouts/slideLayout6.xml"/><Relationship Id="rId5" Type="http://schemas.openxmlformats.org/officeDocument/2006/relationships/tags" Target="../tags/tag52.xml"/><Relationship Id="rId90" Type="http://schemas.openxmlformats.org/officeDocument/2006/relationships/tags" Target="../tags/tag137.xml"/><Relationship Id="rId95" Type="http://schemas.openxmlformats.org/officeDocument/2006/relationships/tags" Target="../tags/tag142.xml"/><Relationship Id="rId22" Type="http://schemas.openxmlformats.org/officeDocument/2006/relationships/tags" Target="../tags/tag69.xml"/><Relationship Id="rId27" Type="http://schemas.openxmlformats.org/officeDocument/2006/relationships/tags" Target="../tags/tag74.xml"/><Relationship Id="rId43" Type="http://schemas.openxmlformats.org/officeDocument/2006/relationships/tags" Target="../tags/tag90.xml"/><Relationship Id="rId48" Type="http://schemas.openxmlformats.org/officeDocument/2006/relationships/tags" Target="../tags/tag95.xml"/><Relationship Id="rId64" Type="http://schemas.openxmlformats.org/officeDocument/2006/relationships/tags" Target="../tags/tag111.xml"/><Relationship Id="rId69" Type="http://schemas.openxmlformats.org/officeDocument/2006/relationships/tags" Target="../tags/tag116.xml"/><Relationship Id="rId113" Type="http://schemas.openxmlformats.org/officeDocument/2006/relationships/slide" Target="slide8.xml"/><Relationship Id="rId80" Type="http://schemas.openxmlformats.org/officeDocument/2006/relationships/tags" Target="../tags/tag127.xml"/><Relationship Id="rId85" Type="http://schemas.openxmlformats.org/officeDocument/2006/relationships/tags" Target="../tags/tag132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33" Type="http://schemas.openxmlformats.org/officeDocument/2006/relationships/tags" Target="../tags/tag80.xml"/><Relationship Id="rId38" Type="http://schemas.openxmlformats.org/officeDocument/2006/relationships/tags" Target="../tags/tag85.xml"/><Relationship Id="rId59" Type="http://schemas.openxmlformats.org/officeDocument/2006/relationships/tags" Target="../tags/tag106.xml"/><Relationship Id="rId103" Type="http://schemas.openxmlformats.org/officeDocument/2006/relationships/slide" Target="slide18.xml"/><Relationship Id="rId108" Type="http://schemas.openxmlformats.org/officeDocument/2006/relationships/slide" Target="slide13.xml"/><Relationship Id="rId54" Type="http://schemas.openxmlformats.org/officeDocument/2006/relationships/tags" Target="../tags/tag101.xml"/><Relationship Id="rId70" Type="http://schemas.openxmlformats.org/officeDocument/2006/relationships/tags" Target="../tags/tag117.xml"/><Relationship Id="rId75" Type="http://schemas.openxmlformats.org/officeDocument/2006/relationships/tags" Target="../tags/tag122.xml"/><Relationship Id="rId91" Type="http://schemas.openxmlformats.org/officeDocument/2006/relationships/tags" Target="../tags/tag138.xml"/><Relationship Id="rId96" Type="http://schemas.openxmlformats.org/officeDocument/2006/relationships/tags" Target="../tags/tag143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23" Type="http://schemas.openxmlformats.org/officeDocument/2006/relationships/tags" Target="../tags/tag70.xml"/><Relationship Id="rId28" Type="http://schemas.openxmlformats.org/officeDocument/2006/relationships/tags" Target="../tags/tag75.xml"/><Relationship Id="rId49" Type="http://schemas.openxmlformats.org/officeDocument/2006/relationships/tags" Target="../tags/tag96.xml"/><Relationship Id="rId114" Type="http://schemas.openxmlformats.org/officeDocument/2006/relationships/slide" Target="slide7.xml"/><Relationship Id="rId10" Type="http://schemas.openxmlformats.org/officeDocument/2006/relationships/tags" Target="../tags/tag57.xml"/><Relationship Id="rId31" Type="http://schemas.openxmlformats.org/officeDocument/2006/relationships/tags" Target="../tags/tag78.xml"/><Relationship Id="rId44" Type="http://schemas.openxmlformats.org/officeDocument/2006/relationships/tags" Target="../tags/tag91.xml"/><Relationship Id="rId52" Type="http://schemas.openxmlformats.org/officeDocument/2006/relationships/tags" Target="../tags/tag99.xml"/><Relationship Id="rId60" Type="http://schemas.openxmlformats.org/officeDocument/2006/relationships/tags" Target="../tags/tag107.xml"/><Relationship Id="rId65" Type="http://schemas.openxmlformats.org/officeDocument/2006/relationships/tags" Target="../tags/tag112.xml"/><Relationship Id="rId73" Type="http://schemas.openxmlformats.org/officeDocument/2006/relationships/tags" Target="../tags/tag120.xml"/><Relationship Id="rId78" Type="http://schemas.openxmlformats.org/officeDocument/2006/relationships/tags" Target="../tags/tag125.xml"/><Relationship Id="rId81" Type="http://schemas.openxmlformats.org/officeDocument/2006/relationships/tags" Target="../tags/tag128.xml"/><Relationship Id="rId86" Type="http://schemas.openxmlformats.org/officeDocument/2006/relationships/tags" Target="../tags/tag133.xml"/><Relationship Id="rId94" Type="http://schemas.openxmlformats.org/officeDocument/2006/relationships/tags" Target="../tags/tag141.xml"/><Relationship Id="rId99" Type="http://schemas.openxmlformats.org/officeDocument/2006/relationships/tags" Target="../tags/tag146.xml"/><Relationship Id="rId101" Type="http://schemas.openxmlformats.org/officeDocument/2006/relationships/tags" Target="../tags/tag148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39" Type="http://schemas.openxmlformats.org/officeDocument/2006/relationships/tags" Target="../tags/tag86.xml"/><Relationship Id="rId109" Type="http://schemas.openxmlformats.org/officeDocument/2006/relationships/slide" Target="slide12.xml"/><Relationship Id="rId34" Type="http://schemas.openxmlformats.org/officeDocument/2006/relationships/tags" Target="../tags/tag81.xml"/><Relationship Id="rId50" Type="http://schemas.openxmlformats.org/officeDocument/2006/relationships/tags" Target="../tags/tag97.xml"/><Relationship Id="rId55" Type="http://schemas.openxmlformats.org/officeDocument/2006/relationships/tags" Target="../tags/tag102.xml"/><Relationship Id="rId76" Type="http://schemas.openxmlformats.org/officeDocument/2006/relationships/tags" Target="../tags/tag123.xml"/><Relationship Id="rId97" Type="http://schemas.openxmlformats.org/officeDocument/2006/relationships/tags" Target="../tags/tag144.xml"/><Relationship Id="rId104" Type="http://schemas.openxmlformats.org/officeDocument/2006/relationships/slide" Target="slide17.xml"/><Relationship Id="rId7" Type="http://schemas.openxmlformats.org/officeDocument/2006/relationships/tags" Target="../tags/tag54.xml"/><Relationship Id="rId71" Type="http://schemas.openxmlformats.org/officeDocument/2006/relationships/tags" Target="../tags/tag118.xml"/><Relationship Id="rId92" Type="http://schemas.openxmlformats.org/officeDocument/2006/relationships/tags" Target="../tags/tag139.xml"/><Relationship Id="rId2" Type="http://schemas.openxmlformats.org/officeDocument/2006/relationships/tags" Target="../tags/tag49.xml"/><Relationship Id="rId29" Type="http://schemas.openxmlformats.org/officeDocument/2006/relationships/tags" Target="../tags/tag76.xml"/><Relationship Id="rId24" Type="http://schemas.openxmlformats.org/officeDocument/2006/relationships/tags" Target="../tags/tag71.xml"/><Relationship Id="rId40" Type="http://schemas.openxmlformats.org/officeDocument/2006/relationships/tags" Target="../tags/tag87.xml"/><Relationship Id="rId45" Type="http://schemas.openxmlformats.org/officeDocument/2006/relationships/tags" Target="../tags/tag92.xml"/><Relationship Id="rId66" Type="http://schemas.openxmlformats.org/officeDocument/2006/relationships/tags" Target="../tags/tag113.xml"/><Relationship Id="rId87" Type="http://schemas.openxmlformats.org/officeDocument/2006/relationships/tags" Target="../tags/tag134.xml"/><Relationship Id="rId110" Type="http://schemas.openxmlformats.org/officeDocument/2006/relationships/slide" Target="slide11.xml"/><Relationship Id="rId115" Type="http://schemas.openxmlformats.org/officeDocument/2006/relationships/slide" Target="slide6.xml"/><Relationship Id="rId61" Type="http://schemas.openxmlformats.org/officeDocument/2006/relationships/tags" Target="../tags/tag108.xml"/><Relationship Id="rId82" Type="http://schemas.openxmlformats.org/officeDocument/2006/relationships/tags" Target="../tags/tag129.xml"/><Relationship Id="rId19" Type="http://schemas.openxmlformats.org/officeDocument/2006/relationships/tags" Target="../tags/tag66.xml"/><Relationship Id="rId14" Type="http://schemas.openxmlformats.org/officeDocument/2006/relationships/tags" Target="../tags/tag61.xml"/><Relationship Id="rId30" Type="http://schemas.openxmlformats.org/officeDocument/2006/relationships/tags" Target="../tags/tag77.xml"/><Relationship Id="rId35" Type="http://schemas.openxmlformats.org/officeDocument/2006/relationships/tags" Target="../tags/tag82.xml"/><Relationship Id="rId56" Type="http://schemas.openxmlformats.org/officeDocument/2006/relationships/tags" Target="../tags/tag103.xml"/><Relationship Id="rId77" Type="http://schemas.openxmlformats.org/officeDocument/2006/relationships/tags" Target="../tags/tag124.xml"/><Relationship Id="rId100" Type="http://schemas.openxmlformats.org/officeDocument/2006/relationships/tags" Target="../tags/tag147.xml"/><Relationship Id="rId105" Type="http://schemas.openxmlformats.org/officeDocument/2006/relationships/slide" Target="slide16.xml"/><Relationship Id="rId8" Type="http://schemas.openxmlformats.org/officeDocument/2006/relationships/tags" Target="../tags/tag55.xml"/><Relationship Id="rId51" Type="http://schemas.openxmlformats.org/officeDocument/2006/relationships/tags" Target="../tags/tag98.xml"/><Relationship Id="rId72" Type="http://schemas.openxmlformats.org/officeDocument/2006/relationships/tags" Target="../tags/tag119.xml"/><Relationship Id="rId93" Type="http://schemas.openxmlformats.org/officeDocument/2006/relationships/tags" Target="../tags/tag140.xml"/><Relationship Id="rId98" Type="http://schemas.openxmlformats.org/officeDocument/2006/relationships/tags" Target="../tags/tag145.xml"/><Relationship Id="rId3" Type="http://schemas.openxmlformats.org/officeDocument/2006/relationships/tags" Target="../tags/tag50.xml"/><Relationship Id="rId25" Type="http://schemas.openxmlformats.org/officeDocument/2006/relationships/tags" Target="../tags/tag72.xml"/><Relationship Id="rId46" Type="http://schemas.openxmlformats.org/officeDocument/2006/relationships/tags" Target="../tags/tag93.xml"/><Relationship Id="rId67" Type="http://schemas.openxmlformats.org/officeDocument/2006/relationships/tags" Target="../tags/tag114.xml"/><Relationship Id="rId116" Type="http://schemas.openxmlformats.org/officeDocument/2006/relationships/slide" Target="slide5.xml"/><Relationship Id="rId20" Type="http://schemas.openxmlformats.org/officeDocument/2006/relationships/tags" Target="../tags/tag67.xml"/><Relationship Id="rId41" Type="http://schemas.openxmlformats.org/officeDocument/2006/relationships/tags" Target="../tags/tag88.xml"/><Relationship Id="rId62" Type="http://schemas.openxmlformats.org/officeDocument/2006/relationships/tags" Target="../tags/tag109.xml"/><Relationship Id="rId83" Type="http://schemas.openxmlformats.org/officeDocument/2006/relationships/tags" Target="../tags/tag130.xml"/><Relationship Id="rId88" Type="http://schemas.openxmlformats.org/officeDocument/2006/relationships/tags" Target="../tags/tag135.xml"/><Relationship Id="rId111" Type="http://schemas.openxmlformats.org/officeDocument/2006/relationships/slide" Target="slide10.xml"/><Relationship Id="rId15" Type="http://schemas.openxmlformats.org/officeDocument/2006/relationships/tags" Target="../tags/tag62.xml"/><Relationship Id="rId36" Type="http://schemas.openxmlformats.org/officeDocument/2006/relationships/tags" Target="../tags/tag83.xml"/><Relationship Id="rId57" Type="http://schemas.openxmlformats.org/officeDocument/2006/relationships/tags" Target="../tags/tag104.xml"/><Relationship Id="rId106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9" Type="http://schemas.openxmlformats.org/officeDocument/2006/relationships/tags" Target="../tags/tag177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153.xml"/><Relationship Id="rId61" Type="http://schemas.openxmlformats.org/officeDocument/2006/relationships/slide" Target="slide5.xml"/><Relationship Id="rId19" Type="http://schemas.openxmlformats.org/officeDocument/2006/relationships/tags" Target="../tags/tag16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156.xml"/><Relationship Id="rId51" Type="http://schemas.openxmlformats.org/officeDocument/2006/relationships/slide" Target="slide15.xml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59" Type="http://schemas.openxmlformats.org/officeDocument/2006/relationships/slide" Target="slide7.xml"/><Relationship Id="rId20" Type="http://schemas.openxmlformats.org/officeDocument/2006/relationships/tags" Target="../tags/tag168.xml"/><Relationship Id="rId41" Type="http://schemas.openxmlformats.org/officeDocument/2006/relationships/tags" Target="../tags/tag189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158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152.xml"/><Relationship Id="rId9" Type="http://schemas.openxmlformats.org/officeDocument/2006/relationships/tags" Target="../tags/tag15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26" Type="http://schemas.openxmlformats.org/officeDocument/2006/relationships/tags" Target="../tags/tag220.xml"/><Relationship Id="rId39" Type="http://schemas.openxmlformats.org/officeDocument/2006/relationships/tags" Target="../tags/tag233.xml"/><Relationship Id="rId21" Type="http://schemas.openxmlformats.org/officeDocument/2006/relationships/tags" Target="../tags/tag215.xml"/><Relationship Id="rId34" Type="http://schemas.openxmlformats.org/officeDocument/2006/relationships/tags" Target="../tags/tag228.xml"/><Relationship Id="rId42" Type="http://schemas.openxmlformats.org/officeDocument/2006/relationships/tags" Target="../tags/tag236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20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9" Type="http://schemas.openxmlformats.org/officeDocument/2006/relationships/tags" Target="../tags/tag223.xml"/><Relationship Id="rId11" Type="http://schemas.openxmlformats.org/officeDocument/2006/relationships/tags" Target="../tags/tag205.xml"/><Relationship Id="rId24" Type="http://schemas.openxmlformats.org/officeDocument/2006/relationships/tags" Target="../tags/tag218.xml"/><Relationship Id="rId32" Type="http://schemas.openxmlformats.org/officeDocument/2006/relationships/tags" Target="../tags/tag226.xml"/><Relationship Id="rId37" Type="http://schemas.openxmlformats.org/officeDocument/2006/relationships/tags" Target="../tags/tag231.xml"/><Relationship Id="rId40" Type="http://schemas.openxmlformats.org/officeDocument/2006/relationships/tags" Target="../tags/tag234.xml"/><Relationship Id="rId45" Type="http://schemas.openxmlformats.org/officeDocument/2006/relationships/tags" Target="../tags/tag239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199.xml"/><Relationship Id="rId61" Type="http://schemas.openxmlformats.org/officeDocument/2006/relationships/slide" Target="slide5.xml"/><Relationship Id="rId19" Type="http://schemas.openxmlformats.org/officeDocument/2006/relationships/tags" Target="../tags/tag213.xml"/><Relationship Id="rId14" Type="http://schemas.openxmlformats.org/officeDocument/2006/relationships/tags" Target="../tags/tag208.xml"/><Relationship Id="rId22" Type="http://schemas.openxmlformats.org/officeDocument/2006/relationships/tags" Target="../tags/tag216.xml"/><Relationship Id="rId27" Type="http://schemas.openxmlformats.org/officeDocument/2006/relationships/tags" Target="../tags/tag221.xml"/><Relationship Id="rId30" Type="http://schemas.openxmlformats.org/officeDocument/2006/relationships/tags" Target="../tags/tag224.xml"/><Relationship Id="rId35" Type="http://schemas.openxmlformats.org/officeDocument/2006/relationships/tags" Target="../tags/tag229.xml"/><Relationship Id="rId43" Type="http://schemas.openxmlformats.org/officeDocument/2006/relationships/tags" Target="../tags/tag237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202.xml"/><Relationship Id="rId51" Type="http://schemas.openxmlformats.org/officeDocument/2006/relationships/slide" Target="slide15.xml"/><Relationship Id="rId3" Type="http://schemas.openxmlformats.org/officeDocument/2006/relationships/tags" Target="../tags/tag197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5" Type="http://schemas.openxmlformats.org/officeDocument/2006/relationships/tags" Target="../tags/tag219.xml"/><Relationship Id="rId33" Type="http://schemas.openxmlformats.org/officeDocument/2006/relationships/tags" Target="../tags/tag227.xml"/><Relationship Id="rId38" Type="http://schemas.openxmlformats.org/officeDocument/2006/relationships/tags" Target="../tags/tag232.xml"/><Relationship Id="rId46" Type="http://schemas.openxmlformats.org/officeDocument/2006/relationships/tags" Target="../tags/tag240.xml"/><Relationship Id="rId59" Type="http://schemas.openxmlformats.org/officeDocument/2006/relationships/slide" Target="slide7.xml"/><Relationship Id="rId20" Type="http://schemas.openxmlformats.org/officeDocument/2006/relationships/tags" Target="../tags/tag214.xml"/><Relationship Id="rId41" Type="http://schemas.openxmlformats.org/officeDocument/2006/relationships/tags" Target="../tags/tag235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28" Type="http://schemas.openxmlformats.org/officeDocument/2006/relationships/tags" Target="../tags/tag222.xml"/><Relationship Id="rId36" Type="http://schemas.openxmlformats.org/officeDocument/2006/relationships/tags" Target="../tags/tag230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204.xml"/><Relationship Id="rId31" Type="http://schemas.openxmlformats.org/officeDocument/2006/relationships/tags" Target="../tags/tag225.xml"/><Relationship Id="rId44" Type="http://schemas.openxmlformats.org/officeDocument/2006/relationships/tags" Target="../tags/tag238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198.xml"/><Relationship Id="rId9" Type="http://schemas.openxmlformats.org/officeDocument/2006/relationships/tags" Target="../tags/tag20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53.xml"/><Relationship Id="rId18" Type="http://schemas.openxmlformats.org/officeDocument/2006/relationships/tags" Target="../tags/tag258.xml"/><Relationship Id="rId26" Type="http://schemas.openxmlformats.org/officeDocument/2006/relationships/tags" Target="../tags/tag266.xml"/><Relationship Id="rId39" Type="http://schemas.openxmlformats.org/officeDocument/2006/relationships/tags" Target="../tags/tag279.xml"/><Relationship Id="rId21" Type="http://schemas.openxmlformats.org/officeDocument/2006/relationships/tags" Target="../tags/tag261.xml"/><Relationship Id="rId34" Type="http://schemas.openxmlformats.org/officeDocument/2006/relationships/tags" Target="../tags/tag274.xml"/><Relationship Id="rId42" Type="http://schemas.openxmlformats.org/officeDocument/2006/relationships/tags" Target="../tags/tag282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247.xml"/><Relationship Id="rId2" Type="http://schemas.openxmlformats.org/officeDocument/2006/relationships/tags" Target="../tags/tag242.xml"/><Relationship Id="rId16" Type="http://schemas.openxmlformats.org/officeDocument/2006/relationships/tags" Target="../tags/tag256.xml"/><Relationship Id="rId29" Type="http://schemas.openxmlformats.org/officeDocument/2006/relationships/tags" Target="../tags/tag269.xml"/><Relationship Id="rId11" Type="http://schemas.openxmlformats.org/officeDocument/2006/relationships/tags" Target="../tags/tag251.xml"/><Relationship Id="rId24" Type="http://schemas.openxmlformats.org/officeDocument/2006/relationships/tags" Target="../tags/tag264.xml"/><Relationship Id="rId32" Type="http://schemas.openxmlformats.org/officeDocument/2006/relationships/tags" Target="../tags/tag272.xml"/><Relationship Id="rId37" Type="http://schemas.openxmlformats.org/officeDocument/2006/relationships/tags" Target="../tags/tag277.xml"/><Relationship Id="rId40" Type="http://schemas.openxmlformats.org/officeDocument/2006/relationships/tags" Target="../tags/tag280.xml"/><Relationship Id="rId45" Type="http://schemas.openxmlformats.org/officeDocument/2006/relationships/tags" Target="../tags/tag285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245.xml"/><Relationship Id="rId61" Type="http://schemas.openxmlformats.org/officeDocument/2006/relationships/slide" Target="slide5.xml"/><Relationship Id="rId19" Type="http://schemas.openxmlformats.org/officeDocument/2006/relationships/tags" Target="../tags/tag259.xml"/><Relationship Id="rId14" Type="http://schemas.openxmlformats.org/officeDocument/2006/relationships/tags" Target="../tags/tag254.xml"/><Relationship Id="rId22" Type="http://schemas.openxmlformats.org/officeDocument/2006/relationships/tags" Target="../tags/tag262.xml"/><Relationship Id="rId27" Type="http://schemas.openxmlformats.org/officeDocument/2006/relationships/tags" Target="../tags/tag267.xml"/><Relationship Id="rId30" Type="http://schemas.openxmlformats.org/officeDocument/2006/relationships/tags" Target="../tags/tag270.xml"/><Relationship Id="rId35" Type="http://schemas.openxmlformats.org/officeDocument/2006/relationships/tags" Target="../tags/tag275.xml"/><Relationship Id="rId43" Type="http://schemas.openxmlformats.org/officeDocument/2006/relationships/tags" Target="../tags/tag283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248.xml"/><Relationship Id="rId51" Type="http://schemas.openxmlformats.org/officeDocument/2006/relationships/slide" Target="slide15.xml"/><Relationship Id="rId3" Type="http://schemas.openxmlformats.org/officeDocument/2006/relationships/tags" Target="../tags/tag243.xml"/><Relationship Id="rId12" Type="http://schemas.openxmlformats.org/officeDocument/2006/relationships/tags" Target="../tags/tag252.xml"/><Relationship Id="rId17" Type="http://schemas.openxmlformats.org/officeDocument/2006/relationships/tags" Target="../tags/tag257.xml"/><Relationship Id="rId25" Type="http://schemas.openxmlformats.org/officeDocument/2006/relationships/tags" Target="../tags/tag265.xml"/><Relationship Id="rId33" Type="http://schemas.openxmlformats.org/officeDocument/2006/relationships/tags" Target="../tags/tag273.xml"/><Relationship Id="rId38" Type="http://schemas.openxmlformats.org/officeDocument/2006/relationships/tags" Target="../tags/tag278.xml"/><Relationship Id="rId46" Type="http://schemas.openxmlformats.org/officeDocument/2006/relationships/tags" Target="../tags/tag286.xml"/><Relationship Id="rId59" Type="http://schemas.openxmlformats.org/officeDocument/2006/relationships/slide" Target="slide7.xml"/><Relationship Id="rId20" Type="http://schemas.openxmlformats.org/officeDocument/2006/relationships/tags" Target="../tags/tag260.xml"/><Relationship Id="rId41" Type="http://schemas.openxmlformats.org/officeDocument/2006/relationships/tags" Target="../tags/tag281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5" Type="http://schemas.openxmlformats.org/officeDocument/2006/relationships/tags" Target="../tags/tag255.xml"/><Relationship Id="rId23" Type="http://schemas.openxmlformats.org/officeDocument/2006/relationships/tags" Target="../tags/tag263.xml"/><Relationship Id="rId28" Type="http://schemas.openxmlformats.org/officeDocument/2006/relationships/tags" Target="../tags/tag268.xml"/><Relationship Id="rId36" Type="http://schemas.openxmlformats.org/officeDocument/2006/relationships/tags" Target="../tags/tag276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250.xml"/><Relationship Id="rId31" Type="http://schemas.openxmlformats.org/officeDocument/2006/relationships/tags" Target="../tags/tag271.xml"/><Relationship Id="rId44" Type="http://schemas.openxmlformats.org/officeDocument/2006/relationships/tags" Target="../tags/tag284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244.xml"/><Relationship Id="rId9" Type="http://schemas.openxmlformats.org/officeDocument/2006/relationships/tags" Target="../tags/tag24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26" Type="http://schemas.openxmlformats.org/officeDocument/2006/relationships/tags" Target="../tags/tag312.xml"/><Relationship Id="rId39" Type="http://schemas.openxmlformats.org/officeDocument/2006/relationships/tags" Target="../tags/tag325.xml"/><Relationship Id="rId21" Type="http://schemas.openxmlformats.org/officeDocument/2006/relationships/tags" Target="../tags/tag307.xml"/><Relationship Id="rId34" Type="http://schemas.openxmlformats.org/officeDocument/2006/relationships/tags" Target="../tags/tag320.xml"/><Relationship Id="rId42" Type="http://schemas.openxmlformats.org/officeDocument/2006/relationships/tags" Target="../tags/tag328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293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9" Type="http://schemas.openxmlformats.org/officeDocument/2006/relationships/tags" Target="../tags/tag315.xml"/><Relationship Id="rId11" Type="http://schemas.openxmlformats.org/officeDocument/2006/relationships/tags" Target="../tags/tag297.xml"/><Relationship Id="rId24" Type="http://schemas.openxmlformats.org/officeDocument/2006/relationships/tags" Target="../tags/tag310.xml"/><Relationship Id="rId32" Type="http://schemas.openxmlformats.org/officeDocument/2006/relationships/tags" Target="../tags/tag318.xml"/><Relationship Id="rId37" Type="http://schemas.openxmlformats.org/officeDocument/2006/relationships/tags" Target="../tags/tag323.xml"/><Relationship Id="rId40" Type="http://schemas.openxmlformats.org/officeDocument/2006/relationships/tags" Target="../tags/tag326.xml"/><Relationship Id="rId45" Type="http://schemas.openxmlformats.org/officeDocument/2006/relationships/tags" Target="../tags/tag331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291.xml"/><Relationship Id="rId61" Type="http://schemas.openxmlformats.org/officeDocument/2006/relationships/slide" Target="slide5.xml"/><Relationship Id="rId19" Type="http://schemas.openxmlformats.org/officeDocument/2006/relationships/tags" Target="../tags/tag305.xml"/><Relationship Id="rId14" Type="http://schemas.openxmlformats.org/officeDocument/2006/relationships/tags" Target="../tags/tag300.xml"/><Relationship Id="rId22" Type="http://schemas.openxmlformats.org/officeDocument/2006/relationships/tags" Target="../tags/tag308.xml"/><Relationship Id="rId27" Type="http://schemas.openxmlformats.org/officeDocument/2006/relationships/tags" Target="../tags/tag313.xml"/><Relationship Id="rId30" Type="http://schemas.openxmlformats.org/officeDocument/2006/relationships/tags" Target="../tags/tag316.xml"/><Relationship Id="rId35" Type="http://schemas.openxmlformats.org/officeDocument/2006/relationships/tags" Target="../tags/tag321.xml"/><Relationship Id="rId43" Type="http://schemas.openxmlformats.org/officeDocument/2006/relationships/tags" Target="../tags/tag329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294.xml"/><Relationship Id="rId51" Type="http://schemas.openxmlformats.org/officeDocument/2006/relationships/slide" Target="slide15.xml"/><Relationship Id="rId3" Type="http://schemas.openxmlformats.org/officeDocument/2006/relationships/tags" Target="../tags/tag289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tags" Target="../tags/tag311.xml"/><Relationship Id="rId33" Type="http://schemas.openxmlformats.org/officeDocument/2006/relationships/tags" Target="../tags/tag319.xml"/><Relationship Id="rId38" Type="http://schemas.openxmlformats.org/officeDocument/2006/relationships/tags" Target="../tags/tag324.xml"/><Relationship Id="rId46" Type="http://schemas.openxmlformats.org/officeDocument/2006/relationships/tags" Target="../tags/tag332.xml"/><Relationship Id="rId59" Type="http://schemas.openxmlformats.org/officeDocument/2006/relationships/slide" Target="slide7.xml"/><Relationship Id="rId20" Type="http://schemas.openxmlformats.org/officeDocument/2006/relationships/tags" Target="../tags/tag306.xml"/><Relationship Id="rId41" Type="http://schemas.openxmlformats.org/officeDocument/2006/relationships/tags" Target="../tags/tag327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5" Type="http://schemas.openxmlformats.org/officeDocument/2006/relationships/tags" Target="../tags/tag301.xml"/><Relationship Id="rId23" Type="http://schemas.openxmlformats.org/officeDocument/2006/relationships/tags" Target="../tags/tag309.xml"/><Relationship Id="rId28" Type="http://schemas.openxmlformats.org/officeDocument/2006/relationships/tags" Target="../tags/tag314.xml"/><Relationship Id="rId36" Type="http://schemas.openxmlformats.org/officeDocument/2006/relationships/tags" Target="../tags/tag322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296.xml"/><Relationship Id="rId31" Type="http://schemas.openxmlformats.org/officeDocument/2006/relationships/tags" Target="../tags/tag317.xml"/><Relationship Id="rId44" Type="http://schemas.openxmlformats.org/officeDocument/2006/relationships/tags" Target="../tags/tag330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290.xml"/><Relationship Id="rId9" Type="http://schemas.openxmlformats.org/officeDocument/2006/relationships/tags" Target="../tags/tag29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26" Type="http://schemas.openxmlformats.org/officeDocument/2006/relationships/tags" Target="../tags/tag358.xml"/><Relationship Id="rId39" Type="http://schemas.openxmlformats.org/officeDocument/2006/relationships/tags" Target="../tags/tag371.xml"/><Relationship Id="rId21" Type="http://schemas.openxmlformats.org/officeDocument/2006/relationships/tags" Target="../tags/tag353.xml"/><Relationship Id="rId34" Type="http://schemas.openxmlformats.org/officeDocument/2006/relationships/tags" Target="../tags/tag366.xml"/><Relationship Id="rId42" Type="http://schemas.openxmlformats.org/officeDocument/2006/relationships/tags" Target="../tags/tag374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339.xml"/><Relationship Id="rId2" Type="http://schemas.openxmlformats.org/officeDocument/2006/relationships/tags" Target="../tags/tag334.xml"/><Relationship Id="rId16" Type="http://schemas.openxmlformats.org/officeDocument/2006/relationships/tags" Target="../tags/tag348.xml"/><Relationship Id="rId29" Type="http://schemas.openxmlformats.org/officeDocument/2006/relationships/tags" Target="../tags/tag361.xml"/><Relationship Id="rId11" Type="http://schemas.openxmlformats.org/officeDocument/2006/relationships/tags" Target="../tags/tag343.xml"/><Relationship Id="rId24" Type="http://schemas.openxmlformats.org/officeDocument/2006/relationships/tags" Target="../tags/tag356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40" Type="http://schemas.openxmlformats.org/officeDocument/2006/relationships/tags" Target="../tags/tag372.xml"/><Relationship Id="rId45" Type="http://schemas.openxmlformats.org/officeDocument/2006/relationships/tags" Target="../tags/tag377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337.xml"/><Relationship Id="rId61" Type="http://schemas.openxmlformats.org/officeDocument/2006/relationships/slide" Target="slide5.xml"/><Relationship Id="rId19" Type="http://schemas.openxmlformats.org/officeDocument/2006/relationships/tags" Target="../tags/tag351.xml"/><Relationship Id="rId14" Type="http://schemas.openxmlformats.org/officeDocument/2006/relationships/tags" Target="../tags/tag346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43" Type="http://schemas.openxmlformats.org/officeDocument/2006/relationships/tags" Target="../tags/tag375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340.xml"/><Relationship Id="rId51" Type="http://schemas.openxmlformats.org/officeDocument/2006/relationships/slide" Target="slide15.xml"/><Relationship Id="rId3" Type="http://schemas.openxmlformats.org/officeDocument/2006/relationships/tags" Target="../tags/tag335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46" Type="http://schemas.openxmlformats.org/officeDocument/2006/relationships/tags" Target="../tags/tag378.xml"/><Relationship Id="rId59" Type="http://schemas.openxmlformats.org/officeDocument/2006/relationships/slide" Target="slide7.xml"/><Relationship Id="rId20" Type="http://schemas.openxmlformats.org/officeDocument/2006/relationships/tags" Target="../tags/tag352.xml"/><Relationship Id="rId41" Type="http://schemas.openxmlformats.org/officeDocument/2006/relationships/tags" Target="../tags/tag373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342.xml"/><Relationship Id="rId31" Type="http://schemas.openxmlformats.org/officeDocument/2006/relationships/tags" Target="../tags/tag363.xml"/><Relationship Id="rId44" Type="http://schemas.openxmlformats.org/officeDocument/2006/relationships/tags" Target="../tags/tag376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336.xml"/><Relationship Id="rId9" Type="http://schemas.openxmlformats.org/officeDocument/2006/relationships/tags" Target="../tags/tag341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91.xml"/><Relationship Id="rId18" Type="http://schemas.openxmlformats.org/officeDocument/2006/relationships/tags" Target="../tags/tag396.xml"/><Relationship Id="rId26" Type="http://schemas.openxmlformats.org/officeDocument/2006/relationships/tags" Target="../tags/tag404.xml"/><Relationship Id="rId39" Type="http://schemas.openxmlformats.org/officeDocument/2006/relationships/tags" Target="../tags/tag417.xml"/><Relationship Id="rId21" Type="http://schemas.openxmlformats.org/officeDocument/2006/relationships/tags" Target="../tags/tag399.xml"/><Relationship Id="rId34" Type="http://schemas.openxmlformats.org/officeDocument/2006/relationships/tags" Target="../tags/tag412.xml"/><Relationship Id="rId42" Type="http://schemas.openxmlformats.org/officeDocument/2006/relationships/tags" Target="../tags/tag420.xml"/><Relationship Id="rId47" Type="http://schemas.openxmlformats.org/officeDocument/2006/relationships/slideLayout" Target="../slideLayouts/slideLayout6.xml"/><Relationship Id="rId50" Type="http://schemas.openxmlformats.org/officeDocument/2006/relationships/slide" Target="slide16.xml"/><Relationship Id="rId55" Type="http://schemas.openxmlformats.org/officeDocument/2006/relationships/slide" Target="slide11.xml"/><Relationship Id="rId7" Type="http://schemas.openxmlformats.org/officeDocument/2006/relationships/tags" Target="../tags/tag385.xml"/><Relationship Id="rId2" Type="http://schemas.openxmlformats.org/officeDocument/2006/relationships/tags" Target="../tags/tag380.xml"/><Relationship Id="rId16" Type="http://schemas.openxmlformats.org/officeDocument/2006/relationships/tags" Target="../tags/tag394.xml"/><Relationship Id="rId29" Type="http://schemas.openxmlformats.org/officeDocument/2006/relationships/tags" Target="../tags/tag407.xml"/><Relationship Id="rId11" Type="http://schemas.openxmlformats.org/officeDocument/2006/relationships/tags" Target="../tags/tag389.xml"/><Relationship Id="rId24" Type="http://schemas.openxmlformats.org/officeDocument/2006/relationships/tags" Target="../tags/tag402.xml"/><Relationship Id="rId32" Type="http://schemas.openxmlformats.org/officeDocument/2006/relationships/tags" Target="../tags/tag410.xml"/><Relationship Id="rId37" Type="http://schemas.openxmlformats.org/officeDocument/2006/relationships/tags" Target="../tags/tag415.xml"/><Relationship Id="rId40" Type="http://schemas.openxmlformats.org/officeDocument/2006/relationships/tags" Target="../tags/tag418.xml"/><Relationship Id="rId45" Type="http://schemas.openxmlformats.org/officeDocument/2006/relationships/tags" Target="../tags/tag423.xml"/><Relationship Id="rId53" Type="http://schemas.openxmlformats.org/officeDocument/2006/relationships/slide" Target="slide13.xml"/><Relationship Id="rId58" Type="http://schemas.openxmlformats.org/officeDocument/2006/relationships/slide" Target="slide8.xml"/><Relationship Id="rId5" Type="http://schemas.openxmlformats.org/officeDocument/2006/relationships/tags" Target="../tags/tag383.xml"/><Relationship Id="rId61" Type="http://schemas.openxmlformats.org/officeDocument/2006/relationships/slide" Target="slide5.xml"/><Relationship Id="rId19" Type="http://schemas.openxmlformats.org/officeDocument/2006/relationships/tags" Target="../tags/tag397.xml"/><Relationship Id="rId14" Type="http://schemas.openxmlformats.org/officeDocument/2006/relationships/tags" Target="../tags/tag392.xml"/><Relationship Id="rId22" Type="http://schemas.openxmlformats.org/officeDocument/2006/relationships/tags" Target="../tags/tag400.xml"/><Relationship Id="rId27" Type="http://schemas.openxmlformats.org/officeDocument/2006/relationships/tags" Target="../tags/tag405.xml"/><Relationship Id="rId30" Type="http://schemas.openxmlformats.org/officeDocument/2006/relationships/tags" Target="../tags/tag408.xml"/><Relationship Id="rId35" Type="http://schemas.openxmlformats.org/officeDocument/2006/relationships/tags" Target="../tags/tag413.xml"/><Relationship Id="rId43" Type="http://schemas.openxmlformats.org/officeDocument/2006/relationships/tags" Target="../tags/tag421.xml"/><Relationship Id="rId48" Type="http://schemas.openxmlformats.org/officeDocument/2006/relationships/slide" Target="slide18.xml"/><Relationship Id="rId56" Type="http://schemas.openxmlformats.org/officeDocument/2006/relationships/slide" Target="slide10.xml"/><Relationship Id="rId8" Type="http://schemas.openxmlformats.org/officeDocument/2006/relationships/tags" Target="../tags/tag386.xml"/><Relationship Id="rId51" Type="http://schemas.openxmlformats.org/officeDocument/2006/relationships/slide" Target="slide15.xml"/><Relationship Id="rId3" Type="http://schemas.openxmlformats.org/officeDocument/2006/relationships/tags" Target="../tags/tag381.xml"/><Relationship Id="rId12" Type="http://schemas.openxmlformats.org/officeDocument/2006/relationships/tags" Target="../tags/tag390.xml"/><Relationship Id="rId17" Type="http://schemas.openxmlformats.org/officeDocument/2006/relationships/tags" Target="../tags/tag395.xml"/><Relationship Id="rId25" Type="http://schemas.openxmlformats.org/officeDocument/2006/relationships/tags" Target="../tags/tag403.xml"/><Relationship Id="rId33" Type="http://schemas.openxmlformats.org/officeDocument/2006/relationships/tags" Target="../tags/tag411.xml"/><Relationship Id="rId38" Type="http://schemas.openxmlformats.org/officeDocument/2006/relationships/tags" Target="../tags/tag416.xml"/><Relationship Id="rId46" Type="http://schemas.openxmlformats.org/officeDocument/2006/relationships/tags" Target="../tags/tag424.xml"/><Relationship Id="rId59" Type="http://schemas.openxmlformats.org/officeDocument/2006/relationships/slide" Target="slide7.xml"/><Relationship Id="rId20" Type="http://schemas.openxmlformats.org/officeDocument/2006/relationships/tags" Target="../tags/tag398.xml"/><Relationship Id="rId41" Type="http://schemas.openxmlformats.org/officeDocument/2006/relationships/tags" Target="../tags/tag419.xml"/><Relationship Id="rId54" Type="http://schemas.openxmlformats.org/officeDocument/2006/relationships/slide" Target="slide12.xml"/><Relationship Id="rId62" Type="http://schemas.openxmlformats.org/officeDocument/2006/relationships/slide" Target="slide1.xml"/><Relationship Id="rId1" Type="http://schemas.openxmlformats.org/officeDocument/2006/relationships/tags" Target="../tags/tag379.xml"/><Relationship Id="rId6" Type="http://schemas.openxmlformats.org/officeDocument/2006/relationships/tags" Target="../tags/tag384.xml"/><Relationship Id="rId15" Type="http://schemas.openxmlformats.org/officeDocument/2006/relationships/tags" Target="../tags/tag393.xml"/><Relationship Id="rId23" Type="http://schemas.openxmlformats.org/officeDocument/2006/relationships/tags" Target="../tags/tag401.xml"/><Relationship Id="rId28" Type="http://schemas.openxmlformats.org/officeDocument/2006/relationships/tags" Target="../tags/tag406.xml"/><Relationship Id="rId36" Type="http://schemas.openxmlformats.org/officeDocument/2006/relationships/tags" Target="../tags/tag414.xml"/><Relationship Id="rId49" Type="http://schemas.openxmlformats.org/officeDocument/2006/relationships/slide" Target="slide17.xml"/><Relationship Id="rId57" Type="http://schemas.openxmlformats.org/officeDocument/2006/relationships/slide" Target="slide9.xml"/><Relationship Id="rId10" Type="http://schemas.openxmlformats.org/officeDocument/2006/relationships/tags" Target="../tags/tag388.xml"/><Relationship Id="rId31" Type="http://schemas.openxmlformats.org/officeDocument/2006/relationships/tags" Target="../tags/tag409.xml"/><Relationship Id="rId44" Type="http://schemas.openxmlformats.org/officeDocument/2006/relationships/tags" Target="../tags/tag422.xml"/><Relationship Id="rId52" Type="http://schemas.openxmlformats.org/officeDocument/2006/relationships/slide" Target="slide14.xml"/><Relationship Id="rId60" Type="http://schemas.openxmlformats.org/officeDocument/2006/relationships/slide" Target="slide6.xml"/><Relationship Id="rId4" Type="http://schemas.openxmlformats.org/officeDocument/2006/relationships/tags" Target="../tags/tag382.xml"/><Relationship Id="rId9" Type="http://schemas.openxmlformats.org/officeDocument/2006/relationships/tags" Target="../tags/tag3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C505A1DE-F084-4DFC-8C4C-79B0BA00863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6B2C6B3F-A8E9-4163-A7E1-04D0A8E8AA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38FA13A6-F793-44EF-8DDA-58F7A8A4F50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B6C84350-7933-4F86-82BE-D2550000CBF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F5C1E982-E582-4E86-8EEE-5561E47A16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B95DC6F2-E745-4B8A-BB9D-7466173797B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60FEE1DF-85F3-4827-9A6F-730D2916912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9940C38C-C9D7-4B78-9629-23D438A4023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71F9A1C-03E1-4588-B7EC-7E2E35EA15A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14E1CE0-A72D-491F-B3A6-3C7E47F3982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31A5D215-EBBC-4080-8299-187EF3C999E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EE3FD786-D57B-479C-B1DF-FD8B43D8C3B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0F89FB5D-2AC2-4A59-B8FE-68DB5DCFF4E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A49CF1B6-C0EE-4583-90B5-5BD57995ABE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1C57A728-3F76-46DB-ABF3-B84CC4F6EE1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624FE35A-B42D-42DE-9561-97E49DF541E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85865EE0-FA78-4F05-9216-85CF36B1706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AE99A5A-E630-4CBA-B998-86C9197DC9C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F193265A-E5BD-4CCA-ABA8-2D5870ED6DB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99CAE436-B317-4E8D-AEC4-D74EDA7277F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5CA9F888-0FE1-49AD-B60A-D3A348C8D8C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CC4C5FDA-01B2-42D1-BCFA-2C4912DD3FC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1C2569B0-553F-47D6-85EA-ECA71DA2347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1F92A397-A358-4207-813A-085EFF732CC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D4C4E2C-D07E-40AD-9743-0597DC6FFDC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B0232391-4A2B-46FE-8EEA-9BE93275B07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E17CDC3C-696C-447A-B920-41F2209EFBB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449BB707-DDF2-472F-B4C9-94E1D653566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01F7DB7C-E9D6-45F6-8DEC-79C71D1EF9A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2B0B5379-46B9-4292-B34D-8AFA55E8484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B6421A75-AD8E-4D09-989A-951D22C4E27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99C8BBE3-F627-44CB-BF5E-14212078E8D0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5EBD832C-CD10-48C3-BABC-975FB803C89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Current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0966565-D769-40AE-ACDF-2595B0405A9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2" name="PH_Contents__PH_AgendaItem_No_L2_Current___895901">
            <a:extLst>
              <a:ext uri="{FF2B5EF4-FFF2-40B4-BE49-F238E27FC236}">
                <a16:creationId xmlns:a16="http://schemas.microsoft.com/office/drawing/2014/main" id="{874FE006-F13B-4604-B9B9-F4829BE3F53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1" name="PH_Contents__PH_AgendaItem_Name_L2_Current___895901">
            <a:hlinkClick r:id="rId59" action="ppaction://hlinksldjump"/>
            <a:extLst>
              <a:ext uri="{FF2B5EF4-FFF2-40B4-BE49-F238E27FC236}">
                <a16:creationId xmlns:a16="http://schemas.microsoft.com/office/drawing/2014/main" id="{6A76168F-01C1-4049-8B86-A4A5CF251CE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E93AEEDA-4F71-424A-81DB-FDD25C6FDFC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1D518A38-C480-4550-ADDB-260B4FF8055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F6B10785-45E5-46C0-B99D-AB0B6BA873D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55E1E405-6F4E-4FBB-827E-1343053A40F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0134426A-FE28-4E2D-8CF1-F25F0D7A6CD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95374ED7-0099-4F43-8C9D-F987217D8A5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32C1AD8-1C5B-46FE-8484-1CD9C35AB24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BDAEBC1C-5DE8-40FB-9D93-B4196EADCF5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3B8B8A94-386F-4890-A22C-4464962B8A5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988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614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4F753BB2-197A-4AF4-8768-B40F5AFC523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A5D44C39-8E18-4C6B-BFE1-5D5F301291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F4B9834C-00A2-468C-BF10-52C639839BA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68624CF9-860D-4513-BD70-25AA0072093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F375B9FB-6373-431A-BB2B-A5D92D75ABF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1DC297D-9138-4A98-9F40-EB78A1D1486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ABAAAE93-AA05-47D8-B2A3-6531E683D5C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AA767189-5992-4157-BD2F-864AF668191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8CBAC6D-4E24-4735-A9CA-39EF76FA571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4AF41DE5-C11D-44F3-AD7E-7561D9488FE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FB12A892-9BC0-4501-BDAB-562D1C42D97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CFC9C0EE-7BA5-49C1-B981-410A2A3789B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7F20B9D2-0B36-4404-8219-81914C83935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A4BF0E70-3762-40A9-B79D-9E144331529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DE65860A-2F2A-4462-9822-2E6B39F1CDE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B7A73EF6-E619-4C65-8452-E50F0EE6F75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2A03C96D-7CC4-40F9-BB2E-BEFF2E56BF2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80D92F55-30BD-4DD8-84E1-6ABDC6F9D02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C69186AA-8FE6-42AE-BD4A-09807F43324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7C2696E0-B9B4-434D-A846-B33923F299E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2AF6E3FA-3E5C-49F6-AAD0-775E8B18D4A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FCBD8F81-9B3B-4BDE-81AD-7F649EBB146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72A1096A-6BA2-4611-A2CC-98C493DE8811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F7072D61-7992-4887-B218-41C2733F87D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Current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DBC77BB-675C-4521-BB7D-F3B48BC5AE4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1" name="PH_Contents__PH_AgendaItem_No_L2_Current___461400">
            <a:extLst>
              <a:ext uri="{FF2B5EF4-FFF2-40B4-BE49-F238E27FC236}">
                <a16:creationId xmlns:a16="http://schemas.microsoft.com/office/drawing/2014/main" id="{98ECB9CC-AA33-4557-8C8C-F1869690563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0" name="PH_Contents__PH_AgendaItem_Name_L2_Current___461400">
            <a:hlinkClick r:id="rId56" action="ppaction://hlinksldjump"/>
            <a:extLst>
              <a:ext uri="{FF2B5EF4-FFF2-40B4-BE49-F238E27FC236}">
                <a16:creationId xmlns:a16="http://schemas.microsoft.com/office/drawing/2014/main" id="{1B140466-D2DC-4600-8CEB-842F423D2E6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D56BAC7C-13DF-48AB-800E-78D4F68B766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B20E79A9-128A-4819-BD86-FF3A8686E0C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7FBD6236-6368-4E61-B38E-8DD08D4D276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E04BB3F3-76ED-4CDA-A9A1-51D55BE9386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58F546FE-E9AC-43CA-B56E-830837EF204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F183119B-0AB5-47ED-8825-03831603DFC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3B26A56B-FEFD-4D04-B897-27B409C8A03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F8508DE3-358C-45B9-A540-D424721FC75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EDC25D64-4B5D-4F45-9705-0EAB866BDB8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557E62BB-4EC8-4045-8A83-31A6AAD0BBC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F29A48C8-5C3B-4C3A-A230-2128070B06C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36F40D55-DDCC-40FC-8D93-CACD28738CEB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C7C67E1F-E7A5-400D-B311-CF551D8EEA1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C895DB3B-9A90-4BDC-836A-75B32A5412F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BD749DE6-F935-4DCF-B6E0-9F2A52FD08E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5EDBB048-8C40-4116-BA6C-84F04FD9B60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8E715B3D-4480-42E8-9FF9-B3DF4464CC0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F101E464-DC4A-4ACF-9D2E-2806BBF1BD6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DE077-3D5D-44D5-9C29-B8DD38EEA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59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035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F45B3C88-7572-4E2A-8250-D45519C5F36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3" name="PH_Contents__PH_AgendaItem_No_L2___862387">
            <a:extLst>
              <a:ext uri="{FF2B5EF4-FFF2-40B4-BE49-F238E27FC236}">
                <a16:creationId xmlns:a16="http://schemas.microsoft.com/office/drawing/2014/main" id="{70EF23BA-9C76-4D03-B8D9-AF4D806782B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2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E47B6F00-9B4B-469C-9CE7-22F351BDDB3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9C8932D8-0863-4BE5-A040-D720B279A53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0" name="PH_Contents__PH_AgendaItem_No_L2___387265">
            <a:extLst>
              <a:ext uri="{FF2B5EF4-FFF2-40B4-BE49-F238E27FC236}">
                <a16:creationId xmlns:a16="http://schemas.microsoft.com/office/drawing/2014/main" id="{E65AEB5D-B768-421B-A8A8-C80FFD7B031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9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9BBD8D38-F96F-4CDB-96B2-1FD524023CD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33F432E8-BD08-4CC8-A862-73C90726BDB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7" name="PH_Contents__PH_AgendaItem_No___259867">
            <a:extLst>
              <a:ext uri="{FF2B5EF4-FFF2-40B4-BE49-F238E27FC236}">
                <a16:creationId xmlns:a16="http://schemas.microsoft.com/office/drawing/2014/main" id="{952D72C9-74F2-42C0-9A44-12B7B3CBC01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6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6D4313E9-3629-4A41-BF46-FCAAE8107D6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08DB0B43-69EA-4C67-B57A-DE36D8129A8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4" name="PH_Contents__PH_AgendaItem_No___423590">
            <a:extLst>
              <a:ext uri="{FF2B5EF4-FFF2-40B4-BE49-F238E27FC236}">
                <a16:creationId xmlns:a16="http://schemas.microsoft.com/office/drawing/2014/main" id="{8AAD4055-1B9E-42E9-8463-57FE6D74A5D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3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BFB552ED-A679-496D-8F39-A5B680E8D9B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74E7F214-CF84-4BB3-A88D-679BDFDA92D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1" name="PH_Contents__PH_AgendaItem_No___623558">
            <a:extLst>
              <a:ext uri="{FF2B5EF4-FFF2-40B4-BE49-F238E27FC236}">
                <a16:creationId xmlns:a16="http://schemas.microsoft.com/office/drawing/2014/main" id="{A328ADFE-0DB5-4E66-A4AC-8A84F35BB85F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2BB9ADAB-8E7C-429E-B91D-654EE85D2B0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E6A378FE-0728-4180-8C5A-5A6B09BA2BF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No_L3___115364">
            <a:extLst>
              <a:ext uri="{FF2B5EF4-FFF2-40B4-BE49-F238E27FC236}">
                <a16:creationId xmlns:a16="http://schemas.microsoft.com/office/drawing/2014/main" id="{9DDD52F5-B999-4E7F-9EFB-23ABA512063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E08964E4-C922-45B8-ADB1-36716500E7B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E23CF33F-71CC-4443-A5F0-E5C907ECEC2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No_L3___483822">
            <a:extLst>
              <a:ext uri="{FF2B5EF4-FFF2-40B4-BE49-F238E27FC236}">
                <a16:creationId xmlns:a16="http://schemas.microsoft.com/office/drawing/2014/main" id="{FC9A7962-3368-490A-869B-BFAA6A88A26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B1C909AF-0CB8-4ADE-B9C3-70A2C8B42A8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Page_L3_Current___303566">
            <a:hlinkClick r:id="rId55" action="ppaction://hlinksldjump"/>
            <a:extLst>
              <a:ext uri="{FF2B5EF4-FFF2-40B4-BE49-F238E27FC236}">
                <a16:creationId xmlns:a16="http://schemas.microsoft.com/office/drawing/2014/main" id="{C90B7007-0D1C-4818-A628-0CBCC5C3D74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2" name="PH_Contents__PH_AgendaItem_No_L3_Current___303566">
            <a:extLst>
              <a:ext uri="{FF2B5EF4-FFF2-40B4-BE49-F238E27FC236}">
                <a16:creationId xmlns:a16="http://schemas.microsoft.com/office/drawing/2014/main" id="{98505235-AF77-4B00-BEED-746838BA729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1" y="35052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2.3.1</a:t>
            </a:r>
          </a:p>
        </p:txBody>
      </p:sp>
      <p:sp>
        <p:nvSpPr>
          <p:cNvPr id="521" name="PH_Contents__PH_AgendaItem_Name_L3_Current___303566">
            <a:hlinkClick r:id="rId55" action="ppaction://hlinksldjump"/>
            <a:extLst>
              <a:ext uri="{FF2B5EF4-FFF2-40B4-BE49-F238E27FC236}">
                <a16:creationId xmlns:a16="http://schemas.microsoft.com/office/drawing/2014/main" id="{4CB965C0-A3C4-4DCE-A4AE-A0788078EF2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0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4E5DD36A-0A9F-4ADA-8952-E04BEDD7EE1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19" name="PH_Contents__PH_AgendaItem_No_L2___461400">
            <a:extLst>
              <a:ext uri="{FF2B5EF4-FFF2-40B4-BE49-F238E27FC236}">
                <a16:creationId xmlns:a16="http://schemas.microsoft.com/office/drawing/2014/main" id="{65279527-0763-4701-AFD8-0B66E38CC7A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D7ECB4AA-A4AB-471D-A583-A418C8DA5F7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87638F08-24DE-42B9-8A0F-B576CC2505C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No_L3___944331">
            <a:extLst>
              <a:ext uri="{FF2B5EF4-FFF2-40B4-BE49-F238E27FC236}">
                <a16:creationId xmlns:a16="http://schemas.microsoft.com/office/drawing/2014/main" id="{66A69A9C-DBDF-4DB7-BB4A-383FE53DB22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C432974B-C89E-42A9-97CA-76482E88687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1F3CEE2E-6B03-43CD-B2FE-468C9DF15F9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No_L3___147482">
            <a:extLst>
              <a:ext uri="{FF2B5EF4-FFF2-40B4-BE49-F238E27FC236}">
                <a16:creationId xmlns:a16="http://schemas.microsoft.com/office/drawing/2014/main" id="{AAB2C172-498C-4556-9338-44D3AED021E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657FB984-4EC7-4BE2-8050-030F9F8A5C9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40BBFB91-419D-4D52-AB32-89991E09DFC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0" name="PH_Contents__PH_AgendaItem_No_L2___895901">
            <a:extLst>
              <a:ext uri="{FF2B5EF4-FFF2-40B4-BE49-F238E27FC236}">
                <a16:creationId xmlns:a16="http://schemas.microsoft.com/office/drawing/2014/main" id="{AE89BCE8-87A9-4F8B-9189-80EBC88B2F5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9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876CAA8A-21A6-4B66-9E0E-DA58E9A51F6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4CCB826D-CF86-48BF-8412-39E2449E7E0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7" name="PH_Contents__PH_AgendaItem_No_L2___28447">
            <a:extLst>
              <a:ext uri="{FF2B5EF4-FFF2-40B4-BE49-F238E27FC236}">
                <a16:creationId xmlns:a16="http://schemas.microsoft.com/office/drawing/2014/main" id="{76C19BEB-B0A5-496B-A114-9577EABF68E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6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E4D55AD7-A308-4073-B100-760371663A9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3F594B89-9AA9-4A06-8717-4436F135270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4" name="PH_Contents__PH_AgendaItem_No___55656">
            <a:extLst>
              <a:ext uri="{FF2B5EF4-FFF2-40B4-BE49-F238E27FC236}">
                <a16:creationId xmlns:a16="http://schemas.microsoft.com/office/drawing/2014/main" id="{D9578E8B-0DC7-474A-A556-1FD36563B53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574BD447-971F-4EEC-811B-3BE0B4D81F9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1567A0B2-7B31-4B73-85B1-CCE4FE556C9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1" name="PH_Contents__PH_AgendaItem_No___974178">
            <a:extLst>
              <a:ext uri="{FF2B5EF4-FFF2-40B4-BE49-F238E27FC236}">
                <a16:creationId xmlns:a16="http://schemas.microsoft.com/office/drawing/2014/main" id="{F1C13EDC-2069-4AC8-A491-3204BC29AC2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0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F80585E3-A941-48EB-82ED-92799D297DC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30944-4F15-4EB3-B463-DFBA61E5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662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838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F603B0FF-D5F6-4B37-98A3-A473E21CE7C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3" name="PH_Contents__PH_AgendaItem_No_L2___862387">
            <a:extLst>
              <a:ext uri="{FF2B5EF4-FFF2-40B4-BE49-F238E27FC236}">
                <a16:creationId xmlns:a16="http://schemas.microsoft.com/office/drawing/2014/main" id="{36B4B847-05D5-46E0-BF02-4977AC56E5D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2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345882D4-E498-4471-933C-15A3FB73556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40E27FAE-5935-447A-BB63-ABB4419A763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0" name="PH_Contents__PH_AgendaItem_No_L2___387265">
            <a:extLst>
              <a:ext uri="{FF2B5EF4-FFF2-40B4-BE49-F238E27FC236}">
                <a16:creationId xmlns:a16="http://schemas.microsoft.com/office/drawing/2014/main" id="{B66219E8-335C-4076-B864-EA2D556C5E8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9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A348DD86-73CF-4B5F-BAD2-195FB9EEA3D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AF0B43C8-D702-4682-BF92-05775A3C974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7" name="PH_Contents__PH_AgendaItem_No___259867">
            <a:extLst>
              <a:ext uri="{FF2B5EF4-FFF2-40B4-BE49-F238E27FC236}">
                <a16:creationId xmlns:a16="http://schemas.microsoft.com/office/drawing/2014/main" id="{ED28FA9E-B722-4696-93E9-9F9B70CE217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6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229ABF7-1F96-4660-887D-623CC13336C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F6E1F48A-81E6-48BB-988A-5C936BAC551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4" name="PH_Contents__PH_AgendaItem_No___423590">
            <a:extLst>
              <a:ext uri="{FF2B5EF4-FFF2-40B4-BE49-F238E27FC236}">
                <a16:creationId xmlns:a16="http://schemas.microsoft.com/office/drawing/2014/main" id="{7B9D98D8-A6AA-4335-A2E8-824FD0FC7F3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3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1D8AC2A5-5123-4124-AF74-2FEA42E89CC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42E2775E-2FEC-49C2-B9A4-8CD7013D7F7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1" name="PH_Contents__PH_AgendaItem_No___623558">
            <a:extLst>
              <a:ext uri="{FF2B5EF4-FFF2-40B4-BE49-F238E27FC236}">
                <a16:creationId xmlns:a16="http://schemas.microsoft.com/office/drawing/2014/main" id="{52E03815-363A-4E7F-9554-0931EB94423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BD297B0F-66DC-440F-BC94-0C890768365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7301214-DF58-433C-832E-93BBCD08A6E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No_L3___115364">
            <a:extLst>
              <a:ext uri="{FF2B5EF4-FFF2-40B4-BE49-F238E27FC236}">
                <a16:creationId xmlns:a16="http://schemas.microsoft.com/office/drawing/2014/main" id="{5594A073-5325-4F47-84E8-21BCE265400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5998A8F6-4238-4362-94C4-792CEC340F1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Page_L3_Current___483822">
            <a:hlinkClick r:id="rId54" action="ppaction://hlinksldjump"/>
            <a:extLst>
              <a:ext uri="{FF2B5EF4-FFF2-40B4-BE49-F238E27FC236}">
                <a16:creationId xmlns:a16="http://schemas.microsoft.com/office/drawing/2014/main" id="{EFC59AAD-A87B-480C-A92C-4D89FA42F78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5" name="PH_Contents__PH_AgendaItem_No_L3_Current___483822">
            <a:extLst>
              <a:ext uri="{FF2B5EF4-FFF2-40B4-BE49-F238E27FC236}">
                <a16:creationId xmlns:a16="http://schemas.microsoft.com/office/drawing/2014/main" id="{AD509C6F-0AD2-45C7-9D87-090DB1739AC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1" y="38100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2.3.2</a:t>
            </a:r>
          </a:p>
        </p:txBody>
      </p:sp>
      <p:sp>
        <p:nvSpPr>
          <p:cNvPr id="524" name="PH_Contents__PH_AgendaItem_Name_L3_Current___483822">
            <a:hlinkClick r:id="rId54" action="ppaction://hlinksldjump"/>
            <a:extLst>
              <a:ext uri="{FF2B5EF4-FFF2-40B4-BE49-F238E27FC236}">
                <a16:creationId xmlns:a16="http://schemas.microsoft.com/office/drawing/2014/main" id="{5F5250B4-927B-46D5-BCB0-717499AF2AC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3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DE753D48-A681-4037-BDE7-88F4463D5EF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No_L3___303566">
            <a:extLst>
              <a:ext uri="{FF2B5EF4-FFF2-40B4-BE49-F238E27FC236}">
                <a16:creationId xmlns:a16="http://schemas.microsoft.com/office/drawing/2014/main" id="{FB273993-D63F-49AB-90F9-DA9EE033B0F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1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312AA9F7-3C57-45A6-9F06-FC669937858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CFA3224F-8A46-4A33-B7BF-A9714D757E3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19" name="PH_Contents__PH_AgendaItem_No_L2___461400">
            <a:extLst>
              <a:ext uri="{FF2B5EF4-FFF2-40B4-BE49-F238E27FC236}">
                <a16:creationId xmlns:a16="http://schemas.microsoft.com/office/drawing/2014/main" id="{00AEB9AA-D730-4AD6-8215-3A4DAFC98A2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75E86D03-52FB-4C5B-B438-DDEC3991ADF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B8A7BE07-E399-422F-8DB9-D2A1B6E2116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No_L3___944331">
            <a:extLst>
              <a:ext uri="{FF2B5EF4-FFF2-40B4-BE49-F238E27FC236}">
                <a16:creationId xmlns:a16="http://schemas.microsoft.com/office/drawing/2014/main" id="{64FD82E1-8E6E-4326-94D3-136C5C4DBB0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FEBF41F8-34F2-4172-8910-D78A9C69FC6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02A6C4D1-31E0-475F-860C-ED973D19D9A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No_L3___147482">
            <a:extLst>
              <a:ext uri="{FF2B5EF4-FFF2-40B4-BE49-F238E27FC236}">
                <a16:creationId xmlns:a16="http://schemas.microsoft.com/office/drawing/2014/main" id="{982DA37E-3957-4D32-9909-14E7119AD51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4589802B-74BE-4859-8609-A3D728EC4E6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1DB8F343-0256-4F18-B489-72FF4F62781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0" name="PH_Contents__PH_AgendaItem_No_L2___895901">
            <a:extLst>
              <a:ext uri="{FF2B5EF4-FFF2-40B4-BE49-F238E27FC236}">
                <a16:creationId xmlns:a16="http://schemas.microsoft.com/office/drawing/2014/main" id="{87B8E1F9-153E-4D15-913B-C08FB8F563D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9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2CD83D06-7081-4D37-8B23-A85286FDC74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5192FDC7-994F-47B2-B5E4-53E600BE442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7" name="PH_Contents__PH_AgendaItem_No_L2___28447">
            <a:extLst>
              <a:ext uri="{FF2B5EF4-FFF2-40B4-BE49-F238E27FC236}">
                <a16:creationId xmlns:a16="http://schemas.microsoft.com/office/drawing/2014/main" id="{93AB8859-A157-483B-A3E6-F688D21205D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6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5D815AC5-1B9D-462A-A870-006C1B495E3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AE9DBBC4-BB10-4D05-AB7F-F2690048EC5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4" name="PH_Contents__PH_AgendaItem_No___55656">
            <a:extLst>
              <a:ext uri="{FF2B5EF4-FFF2-40B4-BE49-F238E27FC236}">
                <a16:creationId xmlns:a16="http://schemas.microsoft.com/office/drawing/2014/main" id="{0743E140-66F3-469B-95EF-940CCF0A2AD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6036D485-A80E-4F75-B7F6-4030EEFD852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8D09337-5E20-4597-B7A5-531989D43A6A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1" name="PH_Contents__PH_AgendaItem_No___974178">
            <a:extLst>
              <a:ext uri="{FF2B5EF4-FFF2-40B4-BE49-F238E27FC236}">
                <a16:creationId xmlns:a16="http://schemas.microsoft.com/office/drawing/2014/main" id="{FF3333CE-D7E6-4D4F-ACCD-DA9935D72485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0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A9B97CD8-4941-48BF-AC60-E8BABEEF5277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121083-63EB-4C6B-AA9D-8110BD0D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185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153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2F7AF03C-2792-41D0-AE9E-EF4869B0359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3" name="PH_Contents__PH_AgendaItem_No_L2___862387">
            <a:extLst>
              <a:ext uri="{FF2B5EF4-FFF2-40B4-BE49-F238E27FC236}">
                <a16:creationId xmlns:a16="http://schemas.microsoft.com/office/drawing/2014/main" id="{5E63720E-C06E-48A4-AF36-836A3B1D46F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2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8A78EFA6-9439-4BE8-BDE1-DA95D68640B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E59884D-13A3-4100-AF42-98A39E6D9E1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0" name="PH_Contents__PH_AgendaItem_No_L2___387265">
            <a:extLst>
              <a:ext uri="{FF2B5EF4-FFF2-40B4-BE49-F238E27FC236}">
                <a16:creationId xmlns:a16="http://schemas.microsoft.com/office/drawing/2014/main" id="{57D7A7FB-765A-462B-8CC8-76B6A1BDE55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9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88665C5-A641-41A7-A46D-4AA4F0B59DC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35FC1CEE-DA2F-4688-A137-1A511BFBDBC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7" name="PH_Contents__PH_AgendaItem_No___259867">
            <a:extLst>
              <a:ext uri="{FF2B5EF4-FFF2-40B4-BE49-F238E27FC236}">
                <a16:creationId xmlns:a16="http://schemas.microsoft.com/office/drawing/2014/main" id="{3A75226E-419F-43C2-AF93-53BE721B02E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6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3C94E537-8207-47E9-A99E-59E0E8BFC8C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06187E70-1A1B-4C56-BB9B-DA1D7B9BB06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4" name="PH_Contents__PH_AgendaItem_No___423590">
            <a:extLst>
              <a:ext uri="{FF2B5EF4-FFF2-40B4-BE49-F238E27FC236}">
                <a16:creationId xmlns:a16="http://schemas.microsoft.com/office/drawing/2014/main" id="{9A2C42FA-318B-464E-BF3E-2B84C21184B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3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F99C60D9-1EC3-4E88-8816-32BC252CA31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8A68316A-EFF5-4FBA-A31A-BA3E6600DA8D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1" name="PH_Contents__PH_AgendaItem_No___623558">
            <a:extLst>
              <a:ext uri="{FF2B5EF4-FFF2-40B4-BE49-F238E27FC236}">
                <a16:creationId xmlns:a16="http://schemas.microsoft.com/office/drawing/2014/main" id="{12DB0211-2BBD-49CE-8B2F-F053A818B54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6EA396BE-0CC3-4B48-A24F-80850233A46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Page_L3_Current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A4E0E12-B139-4AB4-B685-62B21AEFB6C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8" name="PH_Contents__PH_AgendaItem_No_L3_Current___115364">
            <a:extLst>
              <a:ext uri="{FF2B5EF4-FFF2-40B4-BE49-F238E27FC236}">
                <a16:creationId xmlns:a16="http://schemas.microsoft.com/office/drawing/2014/main" id="{3D8BD70C-AC7F-4D24-B97E-0B19F1D61FD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1" y="41148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2.3.3</a:t>
            </a:r>
          </a:p>
        </p:txBody>
      </p:sp>
      <p:sp>
        <p:nvSpPr>
          <p:cNvPr id="527" name="PH_Contents__PH_AgendaItem_Name_L3_Current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E7E73F3-EDE6-4B68-BA9B-70AC02DE0A2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6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CC30A619-FA90-4E99-8CFD-A6D1714326E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No_L3___483822">
            <a:extLst>
              <a:ext uri="{FF2B5EF4-FFF2-40B4-BE49-F238E27FC236}">
                <a16:creationId xmlns:a16="http://schemas.microsoft.com/office/drawing/2014/main" id="{33D7EC7D-E853-4467-A3DF-B8304AF019A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E52668E1-3A6F-424F-8CAD-A7EAD1792D5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09AD87E5-0D87-4105-B4C8-5C6DD8E13A0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No_L3___303566">
            <a:extLst>
              <a:ext uri="{FF2B5EF4-FFF2-40B4-BE49-F238E27FC236}">
                <a16:creationId xmlns:a16="http://schemas.microsoft.com/office/drawing/2014/main" id="{A5251B9D-C4A2-4283-8A7C-D6C9134443C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1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3924F39C-FEA3-45B1-A70E-3659885A7AC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09E1499F-B208-4CD8-BCA9-6EC5EF51652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19" name="PH_Contents__PH_AgendaItem_No_L2___461400">
            <a:extLst>
              <a:ext uri="{FF2B5EF4-FFF2-40B4-BE49-F238E27FC236}">
                <a16:creationId xmlns:a16="http://schemas.microsoft.com/office/drawing/2014/main" id="{439D20FB-4E6D-48DB-8D2C-C32248983AB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6A938BE6-C72E-4B03-A7D9-99D02DA5F672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A0F76007-5737-4B43-B473-7587AFC2412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No_L3___944331">
            <a:extLst>
              <a:ext uri="{FF2B5EF4-FFF2-40B4-BE49-F238E27FC236}">
                <a16:creationId xmlns:a16="http://schemas.microsoft.com/office/drawing/2014/main" id="{26BA2CB5-3916-4B8A-BB65-7AB0409B55C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C42E5252-02EE-428F-B609-E6B2587C8EB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1A43D711-8724-4736-AFAF-84FB7998B87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No_L3___147482">
            <a:extLst>
              <a:ext uri="{FF2B5EF4-FFF2-40B4-BE49-F238E27FC236}">
                <a16:creationId xmlns:a16="http://schemas.microsoft.com/office/drawing/2014/main" id="{6A7C9017-959E-46FD-A853-50AFBD14CEE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B02C64ED-7332-4371-B81E-B667F2728A1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6A03B7ED-A896-41A6-80F9-058ED30066B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0" name="PH_Contents__PH_AgendaItem_No_L2___895901">
            <a:extLst>
              <a:ext uri="{FF2B5EF4-FFF2-40B4-BE49-F238E27FC236}">
                <a16:creationId xmlns:a16="http://schemas.microsoft.com/office/drawing/2014/main" id="{B0E00A78-2A95-4B16-B188-97EA85762291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9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6CA18709-E4D5-47AF-81EE-88978BB96F9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7CD97955-0AD6-43D8-99BC-037BFDB08660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7" name="PH_Contents__PH_AgendaItem_No_L2___28447">
            <a:extLst>
              <a:ext uri="{FF2B5EF4-FFF2-40B4-BE49-F238E27FC236}">
                <a16:creationId xmlns:a16="http://schemas.microsoft.com/office/drawing/2014/main" id="{2B8EF464-5D67-4E78-9B2D-35BFA197508C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6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E5ADA4AA-97D1-4FAE-83E1-EBDE74F458F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9323240D-4B73-442A-AEC0-5217BC6CC81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4" name="PH_Contents__PH_AgendaItem_No___55656">
            <a:extLst>
              <a:ext uri="{FF2B5EF4-FFF2-40B4-BE49-F238E27FC236}">
                <a16:creationId xmlns:a16="http://schemas.microsoft.com/office/drawing/2014/main" id="{3B452602-C7F6-434B-A6E1-F2D04313D13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DDE6EB96-33A4-4B73-A7D9-C2FB6CC63EB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79AFD6F3-7551-43E9-8161-BAAE9C7E4DA1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1" name="PH_Contents__PH_AgendaItem_No___974178">
            <a:extLst>
              <a:ext uri="{FF2B5EF4-FFF2-40B4-BE49-F238E27FC236}">
                <a16:creationId xmlns:a16="http://schemas.microsoft.com/office/drawing/2014/main" id="{36FA7570-1EFA-49E0-8578-0E4FFF1173B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0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37C4E28C-A363-421C-B91E-FE475FBB548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EE9334-07CB-48B7-85A0-698A5BCE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4663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23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EA0578FB-D93B-4040-8C3B-C49A660077E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ADF364EE-701B-44D3-AB85-01AAAF5F821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E42442F1-E165-4613-BA4F-711C4D37EAD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AB915D21-92BE-48C5-B5B4-97BEBDDAB2B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D1D62072-1B74-4A62-973C-75972853255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089A0584-F88B-46F7-8F80-9A2C327D0D9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2385500E-F000-4A93-872B-09826FE58C1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D5DC32AB-46E1-478E-9925-E5BF7E2138E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8769AE4A-EA8C-4064-BBEA-FB006481479E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0D3EC26B-7FED-4860-A7FD-0E4665E9CF6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912A31AF-D94C-4BBB-943D-2EB7F8872AE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AF447FC4-46C7-4723-8401-77CC167C94C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Current___623558">
            <a:hlinkClick r:id="rId52" action="ppaction://hlinksldjump"/>
            <a:extLst>
              <a:ext uri="{FF2B5EF4-FFF2-40B4-BE49-F238E27FC236}">
                <a16:creationId xmlns:a16="http://schemas.microsoft.com/office/drawing/2014/main" id="{69147C6E-3681-4330-B6E4-13DA3DD2B6C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14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3" name="PH_Contents__PH_AgendaItem_No_Current___623558">
            <a:extLst>
              <a:ext uri="{FF2B5EF4-FFF2-40B4-BE49-F238E27FC236}">
                <a16:creationId xmlns:a16="http://schemas.microsoft.com/office/drawing/2014/main" id="{F4EF5A09-1E39-48ED-B4BA-6D656433C73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2" name="PH_Contents__PH_AgendaItem_Name_Current___623558">
            <a:hlinkClick r:id="rId52" action="ppaction://hlinksldjump"/>
            <a:extLst>
              <a:ext uri="{FF2B5EF4-FFF2-40B4-BE49-F238E27FC236}">
                <a16:creationId xmlns:a16="http://schemas.microsoft.com/office/drawing/2014/main" id="{0D50E431-7A3D-40FF-94EC-164A264F77E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BEF53405-2F6B-4483-9DA2-580EEFB2928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8190C83C-7593-45DA-8292-C1FD7FF0429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FC536DD9-95CB-4DDF-8BAC-4E0B6CFAFA6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747606FC-D36F-4592-886D-F181908E968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FADEC308-2A57-4918-9369-A62DA213692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70C344F0-2C03-4E9F-AEF3-F8A1694F870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1079D868-9255-4C31-B081-795E021D0CC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2C5AD4E8-0561-462C-B872-BA1F0AC2594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73384B8D-5A30-408C-9BA2-AC73BC671F6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9951A04F-A463-414F-946B-3F55C5FC6C0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DA4FCAF4-922C-4050-BB4E-386E73C094F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F1E9B411-1E3D-406F-93B6-575756B3CF9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CD509F9B-6580-4DEE-ACAF-A8EC42EF794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4091E0A4-7281-4B21-8D5A-8A9CAF56647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E3994437-F495-4762-97EF-7B5416987BF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B38F3E66-CD8D-48C4-BDA3-8127D5BB315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221822AE-CD6C-4D12-85C4-F6D5BAFA078A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DAC758A8-1DCF-498A-9EA7-0BB1971053F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E63B2040-40EF-4D73-AF8E-F3B73A2C4B3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1B08B9D9-02CE-42E6-9DD6-7526D7F369B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5ECCBFE-3D96-44D7-B066-3C5B8963D16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DF17FE8A-CD79-4231-B9EC-272194C43E3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D0FA6F2E-9EB0-4D4A-9273-5FAED328A9E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491B331B-382B-407C-8B2E-7D0D1C423CB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D529BDB9-599F-43D4-9E96-A1924065253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F12F11E6-D327-4150-83CA-C42DBBA6417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E4F512DB-CC54-4A70-9EAC-7D724A9BAEB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121E90EA-4965-43FA-87EB-2598E5C177B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DA084D33-3312-4C97-B835-1A5557A069C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1C23D385-E159-41BE-8D59-2BC59C053E0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87D15-A1C8-46F0-B110-18F31AD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553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235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2498989B-C180-430D-8CE5-5D446D2A81F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2ACE560E-803E-42EE-B7DA-CA863D7911F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6086EEF5-6E61-4D13-8E22-C12D39A11CD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7E6243C-FEE2-43D2-ADEC-F52AD819E9D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E21A5B1F-9BA4-45BC-AD75-5CB32B1EACA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83B445B9-C936-46EA-9EF7-ECA0D07A127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8F34B0C0-5C2D-4307-9192-E8BA54650A2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FE5AE389-F9B4-42E5-8AEF-5DCB6DE34BB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C4602B45-C64C-4F0F-BBB4-55A33DC04A4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Current___423590">
            <a:hlinkClick r:id="rId51" action="ppaction://hlinksldjump"/>
            <a:extLst>
              <a:ext uri="{FF2B5EF4-FFF2-40B4-BE49-F238E27FC236}">
                <a16:creationId xmlns:a16="http://schemas.microsoft.com/office/drawing/2014/main" id="{A1349613-E6D4-47F1-AF06-7244C0ACA48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15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6" name="PH_Contents__PH_AgendaItem_No_Current___423590">
            <a:extLst>
              <a:ext uri="{FF2B5EF4-FFF2-40B4-BE49-F238E27FC236}">
                <a16:creationId xmlns:a16="http://schemas.microsoft.com/office/drawing/2014/main" id="{5D48012E-C66E-40B6-945A-3E4A58BF9E6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5" name="PH_Contents__PH_AgendaItem_Name_Current___423590">
            <a:hlinkClick r:id="rId51" action="ppaction://hlinksldjump"/>
            <a:extLst>
              <a:ext uri="{FF2B5EF4-FFF2-40B4-BE49-F238E27FC236}">
                <a16:creationId xmlns:a16="http://schemas.microsoft.com/office/drawing/2014/main" id="{0B5AB740-5D3D-4928-AC95-0FD1FD781D2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C86BDC1A-5538-4529-A5CD-BF47EC206BF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B8DD66B3-ACF0-4761-9681-58C18979002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E29638E6-7327-47FA-8756-2F79DE9C36E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99BCBA70-7A4B-42A0-8C16-ABB23FAE3FE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25FDC0ED-C2F4-4911-BA69-9E2D01F747A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0CDAADCF-6213-4300-81C4-A86FF1B2DFF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5CD09DD6-C278-4B46-8997-FABE5893600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401AA51C-F594-4073-92C8-4398F914FB4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3327CB42-BD26-44FF-A055-98D3B12923C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D20511E2-057B-4F65-AA5C-382C3EA2FA8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35D1B034-BF7E-4E2F-9864-E351D458420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23C740BF-21C3-4889-B534-A47E342ECA9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BD717BC9-CA52-4BD8-9817-F352751D703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E3D9C4AE-2B8F-4346-94EA-4B300978B57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7E267F88-A5CA-49F3-BDCA-3F3D177FDFD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73AE3050-05B9-452F-914E-3EE9847C168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DABD544F-2D2B-4461-9B02-0D7FFEA2DA7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0FFB1F2C-22E2-446F-896B-7DB38406544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77C1A144-ECC0-4E72-9CD8-96B8ED1653D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364F4D93-3FD8-4A41-9881-3849A6405A0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D659C84F-689E-4A87-A045-500925106D13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CE96EEF0-8336-4D80-804A-2417F51E8EE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CAFF14E3-2B36-4E5F-8892-D216C31D50D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F839BD83-A609-45E3-ADC0-1A69EFD7D2E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9500C0E3-7607-4ADF-9F78-C1ADF180DF3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E3407BB5-78AF-4C74-9C2F-99C33D34B5F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0765A8A3-81B9-4046-9DB8-12591CF5B2C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50BB7278-DC17-4B2F-9806-35606D11502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F94A0946-492E-46F9-8703-30E64744FEE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75572A1A-DE69-411F-9E8A-309AD8F61E2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E8D85F09-64D3-433B-A353-E2D987AEFC5E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2A23EC24-AF60-488F-8B79-DA45D6D98E7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AB2EFE98-E14F-4E46-8CF4-FEC630FF113B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45B4F2-6B93-4025-8C48-950C4A2D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934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598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323BB9BF-81F6-4264-993F-6A6D76A3670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0D786C2B-2640-436B-84AA-F9471F1FBA7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6DF38E68-676D-49B1-AB60-0D538B5E7A5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34B5F4BF-6C8E-4600-89D6-148A2395F06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9FED1667-37CD-4E44-A615-71C6BBA43E2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7017A0C5-A7A6-42DC-8CAC-5514616921A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Current___259867">
            <a:hlinkClick r:id="rId50" action="ppaction://hlinksldjump"/>
            <a:extLst>
              <a:ext uri="{FF2B5EF4-FFF2-40B4-BE49-F238E27FC236}">
                <a16:creationId xmlns:a16="http://schemas.microsoft.com/office/drawing/2014/main" id="{1CF26CFD-8EA2-4E8D-93BE-6F128A6B54C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16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9" name="PH_Contents__PH_AgendaItem_No_Current___259867">
            <a:extLst>
              <a:ext uri="{FF2B5EF4-FFF2-40B4-BE49-F238E27FC236}">
                <a16:creationId xmlns:a16="http://schemas.microsoft.com/office/drawing/2014/main" id="{C7F09920-BF1D-413C-93E5-5D98D3D2BCDB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8" name="PH_Contents__PH_AgendaItem_Name_Current___259867">
            <a:hlinkClick r:id="rId50" action="ppaction://hlinksldjump"/>
            <a:extLst>
              <a:ext uri="{FF2B5EF4-FFF2-40B4-BE49-F238E27FC236}">
                <a16:creationId xmlns:a16="http://schemas.microsoft.com/office/drawing/2014/main" id="{7B060914-0B2A-43B7-B6B8-89D4BD5CE30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BEAD5163-DDCA-4A48-911B-05D4AF68539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86872CC8-5844-48EF-99EF-4EF4E2FDF7D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CF39166C-B5C4-45D4-9AB0-A76B9915534A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DD195788-FBF5-4A2E-879B-8019B1A2A78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8677A88E-45ED-440F-B6E0-70B3F2A6D94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E80EE3D9-C20F-4E99-BA88-39BAD333988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7C8B4518-24DF-485A-9731-9ACB9A036B1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6600C42C-4AFA-41E6-8C98-C94E3E40F3F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F97FC60D-2B46-480A-83BD-6A8081BA58C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61580F76-19BD-4A70-8B07-AC9D61B48A1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C89A8C2A-0D52-4583-B7AD-AFCED01CD42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6BCDB317-95E8-46C0-8877-4BAC822752B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F5DA3D4E-A05C-416C-9DB4-F6370603B29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C5642ED6-5F05-4814-AF02-D79DC17511A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629BB0BD-6420-446C-9ED4-8E77A1AE47A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3464680-A139-4B2F-AB00-9B9D92EAAA6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37B00096-D1EA-4D36-9A22-A28B8C7717E0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3B00C680-C983-47DB-B89D-689B8E113E9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2304AC64-3678-43F5-B1F4-BBEE2B82567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8B41A01B-C9F7-4B45-A781-B499789D7BA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739B4E65-8181-4D75-AB16-458B38E588E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518763EE-4546-444E-A86E-7798A143814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22E92B82-4FFD-4A62-9818-52EF9F07FE9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913E9DB7-8106-4407-9BC2-59E1DF8CCDD3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45A611C5-2F30-4C47-A4AE-911FF95E5A4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4BED26C8-B743-4B4E-9B1E-575787F2905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6927C1D5-8F3C-4D0E-A08A-F311BDF4ABD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672621C1-2DB7-418F-99F8-57D2ECFD5ECE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DE17B13F-B985-41EB-A254-8BC86EDDEC7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0DD747A5-5EC8-4EF5-B42F-0FB21596942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44B57480-C698-49EC-A22B-A9CDB17CB0E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10ECC664-A9C1-4134-A016-BEB6A4CB74D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A712A549-AF57-4055-8837-7B0B6876BA6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3ECFB4BC-502A-400A-BBA2-731AF0C34D7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3FA90DC1-B76F-4C9E-BD26-1A64E56A394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1B0F1A1F-0F04-48D5-93F0-0E59638E387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7645E-ABC8-4FE4-8C69-E78F1991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1420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87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F2894BDA-2D7B-4BFD-B826-3BE8488BD4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C54E686F-6624-4B31-A832-66925BC0C3C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AAC092EE-3E54-4FD5-AA63-60A755A7CF6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Current___387265">
            <a:hlinkClick r:id="rId49" action="ppaction://hlinksldjump"/>
            <a:extLst>
              <a:ext uri="{FF2B5EF4-FFF2-40B4-BE49-F238E27FC236}">
                <a16:creationId xmlns:a16="http://schemas.microsoft.com/office/drawing/2014/main" id="{1B151E3C-06A2-4E59-93C5-DD13D0C7798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17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2" name="PH_Contents__PH_AgendaItem_No_L2_Current___387265">
            <a:extLst>
              <a:ext uri="{FF2B5EF4-FFF2-40B4-BE49-F238E27FC236}">
                <a16:creationId xmlns:a16="http://schemas.microsoft.com/office/drawing/2014/main" id="{43746405-8CDD-4396-BE03-D91FAFB491C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1" name="PH_Contents__PH_AgendaItem_Name_L2_Current___387265">
            <a:hlinkClick r:id="rId49" action="ppaction://hlinksldjump"/>
            <a:extLst>
              <a:ext uri="{FF2B5EF4-FFF2-40B4-BE49-F238E27FC236}">
                <a16:creationId xmlns:a16="http://schemas.microsoft.com/office/drawing/2014/main" id="{00F33EF9-68F9-4609-8588-8A588071791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7083852E-48DF-441B-B5B1-082F5AE263B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7A218964-3024-497C-875D-714E8E3C839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A34DCBA5-D01F-475A-85F6-3FCA290CE7E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0F80E9C4-8407-426E-B59B-D3D65B284BE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CBB82921-E7E6-49B1-9E13-1EFDB4B585B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63E12FB4-B466-42AB-925F-6AAD0714998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44B41BC8-26DF-487E-BE2E-BC60E1AE704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612A811C-E758-45C5-88A4-FA8F88F531D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A0B4AE91-DB0F-4105-A4A9-F75D33F43A3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175FEE18-17E9-4DE4-9660-A8F1FED154D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A28BD60C-6977-41EF-9634-9D476B59F1A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8991156-7552-4AD5-A3F9-04BA597A4EC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1FC518E5-A178-4409-9D0B-A7C9567A89A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5709202A-D1DF-4F4B-8081-5C8F8E0F720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0A3CC295-BC9A-47E5-A56B-BE6860B109A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A2EF10F0-3002-4A45-99B7-E1EC4470B431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0BD58824-0EC8-4D87-ABBC-E3862173F5C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5DABFBD9-8956-4FD5-99CC-7FC38F08C45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B4CBDD7-1E12-40CB-A0D4-04C26299639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A9461A02-A174-42B3-A218-B5B9E3FE8A7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8B822B12-09DD-487C-8B82-8E8346A76AC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D5075273-66EE-43A6-9C70-135AD217D167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B413B80A-2BAF-4F12-A4D3-220AE7F388A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83AC53A3-959B-4652-981B-2C2A625A41A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B6AA558A-0260-4A34-A5D7-56263E2801C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AA97FC18-186C-4427-9EB4-DD9859CB6AC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C90D1E29-FE74-4E4E-83F9-D45D7EF26D0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71E6DEB-C2AA-4B8E-8DBD-D19E6969B85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83A7321F-A62E-4667-ACAD-3D587BDAE11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4C6C2D44-DA86-47B2-BAF1-78B380C0E68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BD39E0AC-AA96-43BD-BA05-A3981CDDD11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723B1170-409E-4D22-8B62-0A124799C71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A61647E8-FDE8-42BC-AEAD-3F2CBBE19DE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3A178368-9662-440F-BC28-8A51BBEAD8B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A3605582-33D2-4FBB-B8ED-2B5220011A0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B78F6989-C020-4F2B-B24A-71CE10620C1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ED4D1A5-BF18-4846-AFD1-6C5BEB28BEC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10241583-E078-465B-8B64-D498E4254C3F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9D91493B-DA6C-4646-B3CE-9795C7263379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270630-746A-4CF5-89E0-B1DB9AD5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195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623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PH_Contents__PH_AgendaItem_Page_L2_Current___862387">
            <a:hlinkClick r:id="rId48" action="ppaction://hlinksldjump"/>
            <a:extLst>
              <a:ext uri="{FF2B5EF4-FFF2-40B4-BE49-F238E27FC236}">
                <a16:creationId xmlns:a16="http://schemas.microsoft.com/office/drawing/2014/main" id="{AFABA3AC-6DCC-4314-AEAC-74AE9F712E6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18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4" name="PH_Contents__PH_AgendaItem_No_L2_Current___862387">
            <a:extLst>
              <a:ext uri="{FF2B5EF4-FFF2-40B4-BE49-F238E27FC236}">
                <a16:creationId xmlns:a16="http://schemas.microsoft.com/office/drawing/2014/main" id="{5C446632-21E2-4E78-8433-58AB08C9436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3" name="PH_Contents__PH_AgendaItem_Name_L2_Current___862387">
            <a:hlinkClick r:id="rId48" action="ppaction://hlinksldjump"/>
            <a:extLst>
              <a:ext uri="{FF2B5EF4-FFF2-40B4-BE49-F238E27FC236}">
                <a16:creationId xmlns:a16="http://schemas.microsoft.com/office/drawing/2014/main" id="{9FD92FF9-4638-4E6A-83C7-CCF6DB5E4A7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2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D2CF5D5F-9E36-484A-B7C1-50DEFDD1343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1" name="PH_Contents__PH_AgendaItem_No_L2___387265">
            <a:extLst>
              <a:ext uri="{FF2B5EF4-FFF2-40B4-BE49-F238E27FC236}">
                <a16:creationId xmlns:a16="http://schemas.microsoft.com/office/drawing/2014/main" id="{C36F7A1A-9D0D-4403-9DA4-E3346B3CF00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D566C55B-AC35-49DE-BA84-A721432C3D0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9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394DDD58-4139-4090-BD91-F123CFD0C07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8" name="PH_Contents__PH_AgendaItem_No___259867">
            <a:extLst>
              <a:ext uri="{FF2B5EF4-FFF2-40B4-BE49-F238E27FC236}">
                <a16:creationId xmlns:a16="http://schemas.microsoft.com/office/drawing/2014/main" id="{293903D3-F552-43D9-A931-7463347ABA4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9DFA8844-BAFF-42BB-98B4-CFF251AA864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6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1B1B9B3E-9AC2-4955-9073-75AA46C2311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5" name="PH_Contents__PH_AgendaItem_No___423590">
            <a:extLst>
              <a:ext uri="{FF2B5EF4-FFF2-40B4-BE49-F238E27FC236}">
                <a16:creationId xmlns:a16="http://schemas.microsoft.com/office/drawing/2014/main" id="{EC0D82A5-5C08-4696-96C5-CD1A69CB2E8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FA43FED0-7714-4E42-AB6C-DF937A31848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3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56DBC977-8F0B-4B1A-9EAB-14B0DBF2F1F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2" name="PH_Contents__PH_AgendaItem_No___623558">
            <a:extLst>
              <a:ext uri="{FF2B5EF4-FFF2-40B4-BE49-F238E27FC236}">
                <a16:creationId xmlns:a16="http://schemas.microsoft.com/office/drawing/2014/main" id="{75CEA689-5023-4BF8-91BA-F0D4F0E01BB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2507406F-42AC-45C4-8985-24B2395855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5AFA212F-8D4E-4FD9-804C-1474E32C2B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o_L3___115364">
            <a:extLst>
              <a:ext uri="{FF2B5EF4-FFF2-40B4-BE49-F238E27FC236}">
                <a16:creationId xmlns:a16="http://schemas.microsoft.com/office/drawing/2014/main" id="{01B1D94E-F555-4603-BA99-1BB5D1896CA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5B0115FB-9685-470E-9742-24FDA52AB18A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0096A99E-DD36-4CD7-95F2-2F84A74277C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o_L3___483822">
            <a:extLst>
              <a:ext uri="{FF2B5EF4-FFF2-40B4-BE49-F238E27FC236}">
                <a16:creationId xmlns:a16="http://schemas.microsoft.com/office/drawing/2014/main" id="{8F845614-4D72-4809-996B-6D561B68634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8276AE94-ED62-4EC1-9583-D5299D756EC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27C03164-B178-4C3A-AF37-3325BAC1F20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o_L3___303566">
            <a:extLst>
              <a:ext uri="{FF2B5EF4-FFF2-40B4-BE49-F238E27FC236}">
                <a16:creationId xmlns:a16="http://schemas.microsoft.com/office/drawing/2014/main" id="{62CBFFD6-386C-4E95-B630-C3D46968039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6434653D-1B70-4CCB-9302-5219D281B94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1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94BFB9C1-0CB4-417B-83BA-FC299EC441A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0" name="PH_Contents__PH_AgendaItem_No_L2___461400">
            <a:extLst>
              <a:ext uri="{FF2B5EF4-FFF2-40B4-BE49-F238E27FC236}">
                <a16:creationId xmlns:a16="http://schemas.microsoft.com/office/drawing/2014/main" id="{9850A0A8-C846-4CB1-9820-8CD314F712D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803BD0D1-045B-4D7D-91C5-71DBC7B1EBF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1DD1E488-339E-497F-8446-1E22A97D74A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o_L3___944331">
            <a:extLst>
              <a:ext uri="{FF2B5EF4-FFF2-40B4-BE49-F238E27FC236}">
                <a16:creationId xmlns:a16="http://schemas.microsoft.com/office/drawing/2014/main" id="{99F2251B-BAEB-4726-8F88-51B99AAAFE0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0C17DA7F-C03A-4140-8C00-CA3989BE5CA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963DC860-C73F-4A90-AD4E-393A5716206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o_L3___147482">
            <a:extLst>
              <a:ext uri="{FF2B5EF4-FFF2-40B4-BE49-F238E27FC236}">
                <a16:creationId xmlns:a16="http://schemas.microsoft.com/office/drawing/2014/main" id="{5ED31333-E089-4598-B3BA-063457F2701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13FE34B8-A50F-4326-8909-A60BFA183B70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09340BA-CB44-4AD2-8FCC-8DACA486106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1" name="PH_Contents__PH_AgendaItem_No_L2___895901">
            <a:extLst>
              <a:ext uri="{FF2B5EF4-FFF2-40B4-BE49-F238E27FC236}">
                <a16:creationId xmlns:a16="http://schemas.microsoft.com/office/drawing/2014/main" id="{AAFE3F47-F283-4E95-8FAB-B9519FC84B7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E776B35B-99AF-4CA6-AA41-BE5D0DF3277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9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2D746558-C36E-4C4E-AA8E-BFEDA996071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8" name="PH_Contents__PH_AgendaItem_No_L2___28447">
            <a:extLst>
              <a:ext uri="{FF2B5EF4-FFF2-40B4-BE49-F238E27FC236}">
                <a16:creationId xmlns:a16="http://schemas.microsoft.com/office/drawing/2014/main" id="{9D8A5E4F-BF6F-49C8-8A8F-9054A5617ED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6530AEF9-5D3F-416C-B42A-6B6B2D9A49F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6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8477C52F-6222-4156-B1A4-15730F2EAA7D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5" name="PH_Contents__PH_AgendaItem_No___55656">
            <a:extLst>
              <a:ext uri="{FF2B5EF4-FFF2-40B4-BE49-F238E27FC236}">
                <a16:creationId xmlns:a16="http://schemas.microsoft.com/office/drawing/2014/main" id="{D14D3F7D-A059-4D1C-9642-0F6B0F38B3D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FE61CEF1-6045-46D2-B36F-1EFBD99669F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3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940846D-E016-457B-83EE-31E084E6E85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2" name="PH_Contents__PH_AgendaItem_No___974178">
            <a:extLst>
              <a:ext uri="{FF2B5EF4-FFF2-40B4-BE49-F238E27FC236}">
                <a16:creationId xmlns:a16="http://schemas.microsoft.com/office/drawing/2014/main" id="{599A71D0-3DC4-43A0-9B19-BE10C4AFCC4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1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AE11833E-2CF9-4060-B50C-F7976E8DBCF7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35F3A-33F7-493B-B392-81A0B7B3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002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B3443A-D33D-462B-B20B-8C359CAB2F82}"/>
              </a:ext>
            </a:extLst>
          </p:cNvPr>
          <p:cNvSpPr/>
          <p:nvPr/>
        </p:nvSpPr>
        <p:spPr>
          <a:xfrm>
            <a:off x="12700" y="0"/>
            <a:ext cx="9131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D2DF02-D8BC-4EB4-BDD4-7B2AF2C90E52}"/>
              </a:ext>
            </a:extLst>
          </p:cNvPr>
          <p:cNvSpPr/>
          <p:nvPr/>
        </p:nvSpPr>
        <p:spPr>
          <a:xfrm>
            <a:off x="963579" y="2413206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88F5A6B-0819-42D0-9AE9-C74120CC3EC3}"/>
              </a:ext>
            </a:extLst>
          </p:cNvPr>
          <p:cNvSpPr/>
          <p:nvPr/>
        </p:nvSpPr>
        <p:spPr>
          <a:xfrm flipV="1">
            <a:off x="963579" y="3589120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45A5F-6C44-41A5-99A2-22A1BDB5A257}"/>
              </a:ext>
            </a:extLst>
          </p:cNvPr>
          <p:cNvSpPr txBox="1"/>
          <p:nvPr/>
        </p:nvSpPr>
        <p:spPr>
          <a:xfrm>
            <a:off x="2275608" y="2464317"/>
            <a:ext cx="6093692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1: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Representative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slide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displayed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file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explorer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(live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preview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0E57-712A-4C25-B206-7F4886D6AB24}"/>
              </a:ext>
            </a:extLst>
          </p:cNvPr>
          <p:cNvSpPr txBox="1"/>
          <p:nvPr/>
        </p:nvSpPr>
        <p:spPr>
          <a:xfrm>
            <a:off x="2275609" y="3589120"/>
            <a:ext cx="6093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3ff: Demo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layout‘s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appearance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enda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PH_Contents__PH_AgendaItem_Page_L2___862387">
            <a:hlinkClick r:id="rId103" action="ppaction://hlinksldjump"/>
            <a:extLst>
              <a:ext uri="{FF2B5EF4-FFF2-40B4-BE49-F238E27FC236}">
                <a16:creationId xmlns:a16="http://schemas.microsoft.com/office/drawing/2014/main" id="{6E616D5A-1C3A-4AA5-8440-72B62506CD4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96" name="PH_Contents__PH_AgendaItem_No_L2___862387">
            <a:extLst>
              <a:ext uri="{FF2B5EF4-FFF2-40B4-BE49-F238E27FC236}">
                <a16:creationId xmlns:a16="http://schemas.microsoft.com/office/drawing/2014/main" id="{E5EF69FC-FFDD-48DD-A08D-5D4D8262831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5" name="PH_Contents__PH_AgendaItem_Name_L2___862387">
            <a:hlinkClick r:id="rId103" action="ppaction://hlinksldjump"/>
            <a:extLst>
              <a:ext uri="{FF2B5EF4-FFF2-40B4-BE49-F238E27FC236}">
                <a16:creationId xmlns:a16="http://schemas.microsoft.com/office/drawing/2014/main" id="{95961B46-5ED4-4584-8506-34720091E29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4" name="PH_Contents__PH_AgendaItem_Page_L2___387265">
            <a:hlinkClick r:id="rId104" action="ppaction://hlinksldjump"/>
            <a:extLst>
              <a:ext uri="{FF2B5EF4-FFF2-40B4-BE49-F238E27FC236}">
                <a16:creationId xmlns:a16="http://schemas.microsoft.com/office/drawing/2014/main" id="{72645F81-66BC-4534-B90A-8E643D5377A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93" name="PH_Contents__PH_AgendaItem_No_L2___387265">
            <a:extLst>
              <a:ext uri="{FF2B5EF4-FFF2-40B4-BE49-F238E27FC236}">
                <a16:creationId xmlns:a16="http://schemas.microsoft.com/office/drawing/2014/main" id="{070582B2-2D47-4ECB-AFCF-B78F9F37BE7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2" name="PH_Contents__PH_AgendaItem_Name_L2___387265">
            <a:hlinkClick r:id="rId104" action="ppaction://hlinksldjump"/>
            <a:extLst>
              <a:ext uri="{FF2B5EF4-FFF2-40B4-BE49-F238E27FC236}">
                <a16:creationId xmlns:a16="http://schemas.microsoft.com/office/drawing/2014/main" id="{6D39257A-6B4F-4E26-81D1-F95C334BA8E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91" name="PH_Contents__PH_AgendaItem_Page___259867">
            <a:hlinkClick r:id="rId105" action="ppaction://hlinksldjump"/>
            <a:extLst>
              <a:ext uri="{FF2B5EF4-FFF2-40B4-BE49-F238E27FC236}">
                <a16:creationId xmlns:a16="http://schemas.microsoft.com/office/drawing/2014/main" id="{00257F35-42DD-46E1-8C95-B9C88EB9260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90" name="PH_Contents__PH_AgendaItem_No___259867">
            <a:extLst>
              <a:ext uri="{FF2B5EF4-FFF2-40B4-BE49-F238E27FC236}">
                <a16:creationId xmlns:a16="http://schemas.microsoft.com/office/drawing/2014/main" id="{13464321-06CC-4645-88F1-F91A33FDC44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9" name="PH_Contents__PH_AgendaItem_Name___259867">
            <a:hlinkClick r:id="rId105" action="ppaction://hlinksldjump"/>
            <a:extLst>
              <a:ext uri="{FF2B5EF4-FFF2-40B4-BE49-F238E27FC236}">
                <a16:creationId xmlns:a16="http://schemas.microsoft.com/office/drawing/2014/main" id="{6E7D44AF-9666-4121-8BA7-59A41A331F6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8" name="PH_Contents__PH_AgendaItem_Page___423590">
            <a:hlinkClick r:id="rId106" action="ppaction://hlinksldjump"/>
            <a:extLst>
              <a:ext uri="{FF2B5EF4-FFF2-40B4-BE49-F238E27FC236}">
                <a16:creationId xmlns:a16="http://schemas.microsoft.com/office/drawing/2014/main" id="{09BEC721-401C-4B3A-BAFF-76465376EBA7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87" name="PH_Contents__PH_AgendaItem_No___423590">
            <a:extLst>
              <a:ext uri="{FF2B5EF4-FFF2-40B4-BE49-F238E27FC236}">
                <a16:creationId xmlns:a16="http://schemas.microsoft.com/office/drawing/2014/main" id="{6A818E75-9C2F-489A-9556-8FEE87492E9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6" name="PH_Contents__PH_AgendaItem_Name___423590">
            <a:hlinkClick r:id="rId106" action="ppaction://hlinksldjump"/>
            <a:extLst>
              <a:ext uri="{FF2B5EF4-FFF2-40B4-BE49-F238E27FC236}">
                <a16:creationId xmlns:a16="http://schemas.microsoft.com/office/drawing/2014/main" id="{74F676AE-77DF-4CD9-9C10-8C529F5D4AC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5" name="PH_Contents__PH_AgendaItem_Page___623558">
            <a:hlinkClick r:id="rId107" action="ppaction://hlinksldjump"/>
            <a:extLst>
              <a:ext uri="{FF2B5EF4-FFF2-40B4-BE49-F238E27FC236}">
                <a16:creationId xmlns:a16="http://schemas.microsoft.com/office/drawing/2014/main" id="{8906359D-7EA9-4D88-A30B-698A11FCA4D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84" name="PH_Contents__PH_AgendaItem_No___623558">
            <a:extLst>
              <a:ext uri="{FF2B5EF4-FFF2-40B4-BE49-F238E27FC236}">
                <a16:creationId xmlns:a16="http://schemas.microsoft.com/office/drawing/2014/main" id="{C41B0F47-164F-4BDC-9600-4293A08BB34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3" name="PH_Contents__PH_AgendaItem_Name___623558">
            <a:hlinkClick r:id="rId107" action="ppaction://hlinksldjump"/>
            <a:extLst>
              <a:ext uri="{FF2B5EF4-FFF2-40B4-BE49-F238E27FC236}">
                <a16:creationId xmlns:a16="http://schemas.microsoft.com/office/drawing/2014/main" id="{0C6EDC15-D395-4C70-B09A-48AB5108823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2" name="PH_Contents__PH_AgendaItem_Page_L3___115364">
            <a:hlinkClick r:id="rId108" action="ppaction://hlinksldjump"/>
            <a:extLst>
              <a:ext uri="{FF2B5EF4-FFF2-40B4-BE49-F238E27FC236}">
                <a16:creationId xmlns:a16="http://schemas.microsoft.com/office/drawing/2014/main" id="{22805776-138E-4399-9611-05E345B7259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1" name="PH_Contents__PH_AgendaItem_No_L3___115364">
            <a:extLst>
              <a:ext uri="{FF2B5EF4-FFF2-40B4-BE49-F238E27FC236}">
                <a16:creationId xmlns:a16="http://schemas.microsoft.com/office/drawing/2014/main" id="{B6595CE0-903A-402B-8CA7-110751AE1CB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80" name="PH_Contents__PH_AgendaItem_Name_L3___115364">
            <a:hlinkClick r:id="rId108" action="ppaction://hlinksldjump"/>
            <a:extLst>
              <a:ext uri="{FF2B5EF4-FFF2-40B4-BE49-F238E27FC236}">
                <a16:creationId xmlns:a16="http://schemas.microsoft.com/office/drawing/2014/main" id="{058B5AEF-F5D2-498C-B226-6FC3ECB0C8E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9" name="PH_Contents__PH_AgendaItem_Page_L3___483822">
            <a:hlinkClick r:id="rId109" action="ppaction://hlinksldjump"/>
            <a:extLst>
              <a:ext uri="{FF2B5EF4-FFF2-40B4-BE49-F238E27FC236}">
                <a16:creationId xmlns:a16="http://schemas.microsoft.com/office/drawing/2014/main" id="{47F2E5F7-9275-4BD9-B6A9-94407C70638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8" name="PH_Contents__PH_AgendaItem_No_L3___483822">
            <a:extLst>
              <a:ext uri="{FF2B5EF4-FFF2-40B4-BE49-F238E27FC236}">
                <a16:creationId xmlns:a16="http://schemas.microsoft.com/office/drawing/2014/main" id="{1AB7CD35-E3A5-4468-A1F8-B9970E03B86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7" name="PH_Contents__PH_AgendaItem_Name_L3___483822">
            <a:hlinkClick r:id="rId109" action="ppaction://hlinksldjump"/>
            <a:extLst>
              <a:ext uri="{FF2B5EF4-FFF2-40B4-BE49-F238E27FC236}">
                <a16:creationId xmlns:a16="http://schemas.microsoft.com/office/drawing/2014/main" id="{A2290EC5-E058-4169-B4C7-AD400F0A95F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6" name="PH_Contents__PH_AgendaItem_Page_L3___303566">
            <a:hlinkClick r:id="rId110" action="ppaction://hlinksldjump"/>
            <a:extLst>
              <a:ext uri="{FF2B5EF4-FFF2-40B4-BE49-F238E27FC236}">
                <a16:creationId xmlns:a16="http://schemas.microsoft.com/office/drawing/2014/main" id="{D2210AD3-B6F9-491F-B80E-41CA8FFC935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5" name="PH_Contents__PH_AgendaItem_No_L3___303566">
            <a:extLst>
              <a:ext uri="{FF2B5EF4-FFF2-40B4-BE49-F238E27FC236}">
                <a16:creationId xmlns:a16="http://schemas.microsoft.com/office/drawing/2014/main" id="{89240E00-18EA-4BA8-AD47-84D3CA9D590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4" name="PH_Contents__PH_AgendaItem_Name_L3___303566">
            <a:hlinkClick r:id="rId110" action="ppaction://hlinksldjump"/>
            <a:extLst>
              <a:ext uri="{FF2B5EF4-FFF2-40B4-BE49-F238E27FC236}">
                <a16:creationId xmlns:a16="http://schemas.microsoft.com/office/drawing/2014/main" id="{04BD6E4B-6CEF-4AEE-8082-632B1748FD0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3" name="PH_Contents__PH_AgendaItem_Page_L2___461400">
            <a:hlinkClick r:id="rId111" action="ppaction://hlinksldjump"/>
            <a:extLst>
              <a:ext uri="{FF2B5EF4-FFF2-40B4-BE49-F238E27FC236}">
                <a16:creationId xmlns:a16="http://schemas.microsoft.com/office/drawing/2014/main" id="{0F7FFD0D-D275-4FA8-9EEB-E16CC116524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72" name="PH_Contents__PH_AgendaItem_No_L2___461400">
            <a:extLst>
              <a:ext uri="{FF2B5EF4-FFF2-40B4-BE49-F238E27FC236}">
                <a16:creationId xmlns:a16="http://schemas.microsoft.com/office/drawing/2014/main" id="{AB9CE359-0F1E-4CB2-8F5A-1C90AE5B4AE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1" name="PH_Contents__PH_AgendaItem_Name_L2___461400">
            <a:hlinkClick r:id="rId111" action="ppaction://hlinksldjump"/>
            <a:extLst>
              <a:ext uri="{FF2B5EF4-FFF2-40B4-BE49-F238E27FC236}">
                <a16:creationId xmlns:a16="http://schemas.microsoft.com/office/drawing/2014/main" id="{5E50EE49-72A9-4C63-BC51-454BA308363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70" name="PH_Contents__PH_AgendaItem_Page_L3___944331">
            <a:hlinkClick r:id="rId112" action="ppaction://hlinksldjump"/>
            <a:extLst>
              <a:ext uri="{FF2B5EF4-FFF2-40B4-BE49-F238E27FC236}">
                <a16:creationId xmlns:a16="http://schemas.microsoft.com/office/drawing/2014/main" id="{80C4AB0D-AEBA-4D16-8849-A383AFF3BD8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9" name="PH_Contents__PH_AgendaItem_No_L3___944331">
            <a:extLst>
              <a:ext uri="{FF2B5EF4-FFF2-40B4-BE49-F238E27FC236}">
                <a16:creationId xmlns:a16="http://schemas.microsoft.com/office/drawing/2014/main" id="{4B6CD271-EEEB-4D7D-829B-AD06E40747A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8" name="PH_Contents__PH_AgendaItem_Name_L3___944331">
            <a:hlinkClick r:id="rId112" action="ppaction://hlinksldjump"/>
            <a:extLst>
              <a:ext uri="{FF2B5EF4-FFF2-40B4-BE49-F238E27FC236}">
                <a16:creationId xmlns:a16="http://schemas.microsoft.com/office/drawing/2014/main" id="{2E4E2CF1-EF7D-4D54-8A72-81E11FD6B6C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7" name="PH_Contents__PH_AgendaItem_Page_L3___147482">
            <a:hlinkClick r:id="rId113" action="ppaction://hlinksldjump"/>
            <a:extLst>
              <a:ext uri="{FF2B5EF4-FFF2-40B4-BE49-F238E27FC236}">
                <a16:creationId xmlns:a16="http://schemas.microsoft.com/office/drawing/2014/main" id="{35C39E69-2CE3-4A2F-8B44-8858276F861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6" name="PH_Contents__PH_AgendaItem_No_L3___147482">
            <a:extLst>
              <a:ext uri="{FF2B5EF4-FFF2-40B4-BE49-F238E27FC236}">
                <a16:creationId xmlns:a16="http://schemas.microsoft.com/office/drawing/2014/main" id="{859167C9-816C-4362-8024-2B0F8F38595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5" name="PH_Contents__PH_AgendaItem_Name_L3___147482">
            <a:hlinkClick r:id="rId113" action="ppaction://hlinksldjump"/>
            <a:extLst>
              <a:ext uri="{FF2B5EF4-FFF2-40B4-BE49-F238E27FC236}">
                <a16:creationId xmlns:a16="http://schemas.microsoft.com/office/drawing/2014/main" id="{31AFD3FC-DDD1-408A-A741-C07D004CAC64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4" name="PH_Contents__PH_AgendaItem_Page_L2___895901">
            <a:hlinkClick r:id="rId114" action="ppaction://hlinksldjump"/>
            <a:extLst>
              <a:ext uri="{FF2B5EF4-FFF2-40B4-BE49-F238E27FC236}">
                <a16:creationId xmlns:a16="http://schemas.microsoft.com/office/drawing/2014/main" id="{58051F0A-ED42-4C2D-9F96-B0BCEB077182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63" name="PH_Contents__PH_AgendaItem_No_L2___895901">
            <a:extLst>
              <a:ext uri="{FF2B5EF4-FFF2-40B4-BE49-F238E27FC236}">
                <a16:creationId xmlns:a16="http://schemas.microsoft.com/office/drawing/2014/main" id="{36B339C2-5A75-456A-A430-FECDEDD4E1B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2" name="PH_Contents__PH_AgendaItem_Name_L2___895901">
            <a:hlinkClick r:id="rId114" action="ppaction://hlinksldjump"/>
            <a:extLst>
              <a:ext uri="{FF2B5EF4-FFF2-40B4-BE49-F238E27FC236}">
                <a16:creationId xmlns:a16="http://schemas.microsoft.com/office/drawing/2014/main" id="{A0FE5C61-3CD8-4547-8CCB-32460D236CC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61" name="PH_Contents__PH_AgendaItem_Page_L2___28447">
            <a:hlinkClick r:id="rId115" action="ppaction://hlinksldjump"/>
            <a:extLst>
              <a:ext uri="{FF2B5EF4-FFF2-40B4-BE49-F238E27FC236}">
                <a16:creationId xmlns:a16="http://schemas.microsoft.com/office/drawing/2014/main" id="{EDA896D3-AB85-47B3-9051-A586E5A3C2F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60" name="PH_Contents__PH_AgendaItem_No_L2___28447">
            <a:extLst>
              <a:ext uri="{FF2B5EF4-FFF2-40B4-BE49-F238E27FC236}">
                <a16:creationId xmlns:a16="http://schemas.microsoft.com/office/drawing/2014/main" id="{41F01F7D-2628-489D-9317-5F45FA5CB19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9" name="PH_Contents__PH_AgendaItem_Name_L2___28447">
            <a:hlinkClick r:id="rId115" action="ppaction://hlinksldjump"/>
            <a:extLst>
              <a:ext uri="{FF2B5EF4-FFF2-40B4-BE49-F238E27FC236}">
                <a16:creationId xmlns:a16="http://schemas.microsoft.com/office/drawing/2014/main" id="{C18BAE80-23E2-462C-9208-68493013487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8" name="PH_Contents__PH_AgendaItem_Page___55656">
            <a:hlinkClick r:id="rId116" action="ppaction://hlinksldjump"/>
            <a:extLst>
              <a:ext uri="{FF2B5EF4-FFF2-40B4-BE49-F238E27FC236}">
                <a16:creationId xmlns:a16="http://schemas.microsoft.com/office/drawing/2014/main" id="{61FD538E-92D1-4300-886F-C21C858056F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57" name="PH_Contents__PH_AgendaItem_No___55656">
            <a:extLst>
              <a:ext uri="{FF2B5EF4-FFF2-40B4-BE49-F238E27FC236}">
                <a16:creationId xmlns:a16="http://schemas.microsoft.com/office/drawing/2014/main" id="{4AC56C9A-10D3-4132-968B-BFA743D1E39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6" name="PH_Contents__PH_AgendaItem_Name___55656">
            <a:hlinkClick r:id="rId116" action="ppaction://hlinksldjump"/>
            <a:extLst>
              <a:ext uri="{FF2B5EF4-FFF2-40B4-BE49-F238E27FC236}">
                <a16:creationId xmlns:a16="http://schemas.microsoft.com/office/drawing/2014/main" id="{0AAA05F6-EA4A-45CD-BA66-B431F4F3D14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5" name="PH_Contents__PH_AgendaItem_Page___974178">
            <a:hlinkClick r:id="rId117" action="ppaction://hlinksldjump"/>
            <a:extLst>
              <a:ext uri="{FF2B5EF4-FFF2-40B4-BE49-F238E27FC236}">
                <a16:creationId xmlns:a16="http://schemas.microsoft.com/office/drawing/2014/main" id="{B9F7C7A9-FC77-46AA-ADD8-97FBF863F3E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54" name="PH_Contents__PH_AgendaItem_No___974178">
            <a:extLst>
              <a:ext uri="{FF2B5EF4-FFF2-40B4-BE49-F238E27FC236}">
                <a16:creationId xmlns:a16="http://schemas.microsoft.com/office/drawing/2014/main" id="{12FAF0EC-8096-4100-AB58-B223DB8E8379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3" name="PH_Contents__PH_AgendaItem_Name___974178">
            <a:hlinkClick r:id="rId117" action="ppaction://hlinksldjump"/>
            <a:extLst>
              <a:ext uri="{FF2B5EF4-FFF2-40B4-BE49-F238E27FC236}">
                <a16:creationId xmlns:a16="http://schemas.microsoft.com/office/drawing/2014/main" id="{4CBD3381-D3AD-4882-A86B-06D244619BE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5" name="PH_AgendaItem_Highlight_Instruction1" hidden="1"/>
          <p:cNvSpPr/>
          <p:nvPr>
            <p:custDataLst>
              <p:tags r:id="rId47"/>
            </p:custDataLst>
          </p:nvPr>
        </p:nvSpPr>
        <p:spPr>
          <a:xfrm>
            <a:off x="9271000" y="1905000"/>
            <a:ext cx="3175000" cy="27940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1E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" name="Titl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PH_AgendaItem_No_Header" hidden="1"/>
          <p:cNvSpPr/>
          <p:nvPr>
            <p:custDataLst>
              <p:tags r:id="rId48"/>
            </p:custDataLst>
          </p:nvPr>
        </p:nvSpPr>
        <p:spPr>
          <a:xfrm>
            <a:off x="9790611" y="15875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5" name="PH_AgendaItem_Name_Header" hidden="1"/>
          <p:cNvSpPr/>
          <p:nvPr>
            <p:custDataLst>
              <p:tags r:id="rId49"/>
            </p:custDataLst>
          </p:nvPr>
        </p:nvSpPr>
        <p:spPr>
          <a:xfrm>
            <a:off x="10362111" y="156845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6" name="PH_AgendaItem_Owner_Header" hidden="1"/>
          <p:cNvSpPr/>
          <p:nvPr>
            <p:custDataLst>
              <p:tags r:id="rId50"/>
            </p:custDataLst>
          </p:nvPr>
        </p:nvSpPr>
        <p:spPr>
          <a:xfrm>
            <a:off x="167629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7" name="PH_AgendaItem_Slot_Header" hidden="1"/>
          <p:cNvSpPr/>
          <p:nvPr>
            <p:custDataLst>
              <p:tags r:id="rId51"/>
            </p:custDataLst>
          </p:nvPr>
        </p:nvSpPr>
        <p:spPr>
          <a:xfrm>
            <a:off x="179567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8" name="PH_AgendaItem_Duration_Header" hidden="1"/>
          <p:cNvSpPr/>
          <p:nvPr>
            <p:custDataLst>
              <p:tags r:id="rId52"/>
            </p:custDataLst>
          </p:nvPr>
        </p:nvSpPr>
        <p:spPr>
          <a:xfrm>
            <a:off x="191051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9" name="PH_AgendaItem_Page_Header" hidden="1"/>
          <p:cNvSpPr/>
          <p:nvPr>
            <p:custDataLst>
              <p:tags r:id="rId53"/>
            </p:custDataLst>
          </p:nvPr>
        </p:nvSpPr>
        <p:spPr>
          <a:xfrm>
            <a:off x="197909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10" name="PH_AgendaItem_Pointer" hidden="1"/>
          <p:cNvSpPr/>
          <p:nvPr>
            <p:custDataLst>
              <p:tags r:id="rId54"/>
            </p:custDataLst>
          </p:nvPr>
        </p:nvSpPr>
        <p:spPr>
          <a:xfrm>
            <a:off x="12356737" y="2222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24" name="PH_AgendaItem_Pointer_L2" hidden="1"/>
          <p:cNvSpPr/>
          <p:nvPr>
            <p:custDataLst>
              <p:tags r:id="rId55"/>
            </p:custDataLst>
          </p:nvPr>
        </p:nvSpPr>
        <p:spPr>
          <a:xfrm>
            <a:off x="12356737" y="2984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8" name="PH_AgendaItem_Pointer_L3" hidden="1"/>
          <p:cNvSpPr/>
          <p:nvPr>
            <p:custDataLst>
              <p:tags r:id="rId56"/>
            </p:custDataLst>
          </p:nvPr>
        </p:nvSpPr>
        <p:spPr>
          <a:xfrm>
            <a:off x="12356737" y="3746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7" name="PH_AgendaItem_Pointer_Current" hidden="1"/>
          <p:cNvSpPr/>
          <p:nvPr>
            <p:custDataLst>
              <p:tags r:id="rId57"/>
            </p:custDataLst>
          </p:nvPr>
        </p:nvSpPr>
        <p:spPr>
          <a:xfrm>
            <a:off x="9919593" y="2228942"/>
            <a:ext cx="252000" cy="252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" name="PH_AgendaItem_Pointer_L2_Current" hidden="1"/>
          <p:cNvSpPr/>
          <p:nvPr>
            <p:custDataLst>
              <p:tags r:id="rId58"/>
            </p:custDataLst>
          </p:nvPr>
        </p:nvSpPr>
        <p:spPr>
          <a:xfrm>
            <a:off x="9919592" y="2872365"/>
            <a:ext cx="252000" cy="252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5" name="PH_AgendaItem_Pointer_L3_Current" hidden="1"/>
          <p:cNvSpPr/>
          <p:nvPr>
            <p:custDataLst>
              <p:tags r:id="rId59"/>
            </p:custDataLst>
          </p:nvPr>
        </p:nvSpPr>
        <p:spPr>
          <a:xfrm>
            <a:off x="9919593" y="3474548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" name="PH_AgendaItem_No" hidden="1"/>
          <p:cNvSpPr/>
          <p:nvPr>
            <p:custDataLst>
              <p:tags r:id="rId60"/>
            </p:custDataLst>
          </p:nvPr>
        </p:nvSpPr>
        <p:spPr>
          <a:xfrm>
            <a:off x="404560" y="2087223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13" name="PH_AgendaItem_Owner" hidden="1"/>
          <p:cNvSpPr/>
          <p:nvPr>
            <p:custDataLst>
              <p:tags r:id="rId61"/>
            </p:custDataLst>
          </p:nvPr>
        </p:nvSpPr>
        <p:spPr>
          <a:xfrm>
            <a:off x="16712111" y="2155461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14" name="PH_AgendaItem_Slot" hidden="1"/>
          <p:cNvSpPr/>
          <p:nvPr>
            <p:custDataLst>
              <p:tags r:id="rId62"/>
            </p:custDataLst>
          </p:nvPr>
        </p:nvSpPr>
        <p:spPr>
          <a:xfrm>
            <a:off x="17927320" y="2155461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15" name="PH_AgendaItem_Duration" hidden="1"/>
          <p:cNvSpPr/>
          <p:nvPr>
            <p:custDataLst>
              <p:tags r:id="rId63"/>
            </p:custDataLst>
          </p:nvPr>
        </p:nvSpPr>
        <p:spPr>
          <a:xfrm>
            <a:off x="19667583" y="2155461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16" name="PH_AgendaItem_Page" hidden="1"/>
          <p:cNvSpPr/>
          <p:nvPr>
            <p:custDataLst>
              <p:tags r:id="rId64"/>
            </p:custDataLst>
          </p:nvPr>
        </p:nvSpPr>
        <p:spPr>
          <a:xfrm>
            <a:off x="7921891" y="2087223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18" name="PH_AgendaItem_No_Current" hidden="1"/>
          <p:cNvSpPr/>
          <p:nvPr>
            <p:custDataLst>
              <p:tags r:id="rId65"/>
            </p:custDataLst>
          </p:nvPr>
        </p:nvSpPr>
        <p:spPr>
          <a:xfrm>
            <a:off x="404560" y="2386629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#</a:t>
            </a:r>
          </a:p>
        </p:txBody>
      </p:sp>
      <p:sp>
        <p:nvSpPr>
          <p:cNvPr id="20" name="PH_AgendaItem_Owner_Current" hidden="1"/>
          <p:cNvSpPr/>
          <p:nvPr>
            <p:custDataLst>
              <p:tags r:id="rId66"/>
            </p:custDataLst>
          </p:nvPr>
        </p:nvSpPr>
        <p:spPr>
          <a:xfrm>
            <a:off x="16712111" y="2454867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6"/>
                </a:solidFill>
              </a:rPr>
              <a:t>Owner</a:t>
            </a:r>
          </a:p>
        </p:txBody>
      </p:sp>
      <p:sp>
        <p:nvSpPr>
          <p:cNvPr id="21" name="PH_AgendaItem_Slot_Current" hidden="1"/>
          <p:cNvSpPr/>
          <p:nvPr>
            <p:custDataLst>
              <p:tags r:id="rId67"/>
            </p:custDataLst>
          </p:nvPr>
        </p:nvSpPr>
        <p:spPr>
          <a:xfrm>
            <a:off x="17927320" y="2454867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Slot</a:t>
            </a:r>
          </a:p>
        </p:txBody>
      </p:sp>
      <p:sp>
        <p:nvSpPr>
          <p:cNvPr id="22" name="PH_AgendaItem_Duration_Current" hidden="1"/>
          <p:cNvSpPr/>
          <p:nvPr>
            <p:custDataLst>
              <p:tags r:id="rId68"/>
            </p:custDataLst>
          </p:nvPr>
        </p:nvSpPr>
        <p:spPr>
          <a:xfrm>
            <a:off x="19667583" y="2454867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6"/>
                </a:solidFill>
              </a:rPr>
              <a:t>Span</a:t>
            </a:r>
          </a:p>
        </p:txBody>
      </p:sp>
      <p:sp>
        <p:nvSpPr>
          <p:cNvPr id="23" name="PH_AgendaItem_Page_Current" hidden="1"/>
          <p:cNvSpPr/>
          <p:nvPr>
            <p:custDataLst>
              <p:tags r:id="rId69"/>
            </p:custDataLst>
          </p:nvPr>
        </p:nvSpPr>
        <p:spPr>
          <a:xfrm>
            <a:off x="7921891" y="2386629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25" name="PH_AgendaItem_No_L2" hidden="1"/>
          <p:cNvSpPr/>
          <p:nvPr>
            <p:custDataLst>
              <p:tags r:id="rId70"/>
            </p:custDataLst>
          </p:nvPr>
        </p:nvSpPr>
        <p:spPr>
          <a:xfrm>
            <a:off x="1122544" y="2694582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27" name="PH_AgendaItem_Owner_L2" hidden="1"/>
          <p:cNvSpPr/>
          <p:nvPr>
            <p:custDataLst>
              <p:tags r:id="rId71"/>
            </p:custDataLst>
          </p:nvPr>
        </p:nvSpPr>
        <p:spPr>
          <a:xfrm>
            <a:off x="16712111" y="2762820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28" name="PH_AgendaItem_Slot_L2" hidden="1"/>
          <p:cNvSpPr/>
          <p:nvPr>
            <p:custDataLst>
              <p:tags r:id="rId72"/>
            </p:custDataLst>
          </p:nvPr>
        </p:nvSpPr>
        <p:spPr>
          <a:xfrm>
            <a:off x="17927320" y="2762820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29" name="PH_AgendaItem_Duration_L2" hidden="1"/>
          <p:cNvSpPr/>
          <p:nvPr>
            <p:custDataLst>
              <p:tags r:id="rId73"/>
            </p:custDataLst>
          </p:nvPr>
        </p:nvSpPr>
        <p:spPr>
          <a:xfrm>
            <a:off x="19667583" y="276282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30" name="PH_AgendaItem_Page_L2" hidden="1"/>
          <p:cNvSpPr/>
          <p:nvPr>
            <p:custDataLst>
              <p:tags r:id="rId74"/>
            </p:custDataLst>
          </p:nvPr>
        </p:nvSpPr>
        <p:spPr>
          <a:xfrm>
            <a:off x="7921891" y="2694582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32" name="PH_AgendaItem_No_L2_Current" hidden="1"/>
          <p:cNvSpPr/>
          <p:nvPr>
            <p:custDataLst>
              <p:tags r:id="rId75"/>
            </p:custDataLst>
          </p:nvPr>
        </p:nvSpPr>
        <p:spPr>
          <a:xfrm>
            <a:off x="1122544" y="3011081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#</a:t>
            </a:r>
          </a:p>
        </p:txBody>
      </p:sp>
      <p:sp>
        <p:nvSpPr>
          <p:cNvPr id="34" name="PH_AgendaItem_Owner_L2_Current" hidden="1"/>
          <p:cNvSpPr/>
          <p:nvPr>
            <p:custDataLst>
              <p:tags r:id="rId76"/>
            </p:custDataLst>
          </p:nvPr>
        </p:nvSpPr>
        <p:spPr>
          <a:xfrm>
            <a:off x="16712111" y="3079319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Owner</a:t>
            </a:r>
          </a:p>
        </p:txBody>
      </p:sp>
      <p:sp>
        <p:nvSpPr>
          <p:cNvPr id="35" name="PH_AgendaItem_Slot_L2_Current" hidden="1"/>
          <p:cNvSpPr/>
          <p:nvPr>
            <p:custDataLst>
              <p:tags r:id="rId77"/>
            </p:custDataLst>
          </p:nvPr>
        </p:nvSpPr>
        <p:spPr>
          <a:xfrm>
            <a:off x="17927320" y="3079319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Slot</a:t>
            </a:r>
          </a:p>
        </p:txBody>
      </p:sp>
      <p:sp>
        <p:nvSpPr>
          <p:cNvPr id="36" name="PH_AgendaItem_Duration_L2_Current" hidden="1"/>
          <p:cNvSpPr/>
          <p:nvPr>
            <p:custDataLst>
              <p:tags r:id="rId78"/>
            </p:custDataLst>
          </p:nvPr>
        </p:nvSpPr>
        <p:spPr>
          <a:xfrm>
            <a:off x="19667583" y="3079319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/>
                </a:solidFill>
              </a:rPr>
              <a:t>Span</a:t>
            </a:r>
          </a:p>
        </p:txBody>
      </p:sp>
      <p:sp>
        <p:nvSpPr>
          <p:cNvPr id="37" name="PH_AgendaItem_Page_L2_Current" hidden="1"/>
          <p:cNvSpPr/>
          <p:nvPr>
            <p:custDataLst>
              <p:tags r:id="rId79"/>
            </p:custDataLst>
          </p:nvPr>
        </p:nvSpPr>
        <p:spPr>
          <a:xfrm>
            <a:off x="7921891" y="3011081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39" name="PH_AgendaItem_No_L3" hidden="1"/>
          <p:cNvSpPr/>
          <p:nvPr>
            <p:custDataLst>
              <p:tags r:id="rId80"/>
            </p:custDataLst>
          </p:nvPr>
        </p:nvSpPr>
        <p:spPr>
          <a:xfrm>
            <a:off x="1817320" y="3310438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#</a:t>
            </a:r>
          </a:p>
        </p:txBody>
      </p:sp>
      <p:sp>
        <p:nvSpPr>
          <p:cNvPr id="41" name="PH_AgendaItem_Owner_L3" hidden="1"/>
          <p:cNvSpPr/>
          <p:nvPr>
            <p:custDataLst>
              <p:tags r:id="rId81"/>
            </p:custDataLst>
          </p:nvPr>
        </p:nvSpPr>
        <p:spPr>
          <a:xfrm>
            <a:off x="16712111" y="3438548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Owner</a:t>
            </a:r>
          </a:p>
        </p:txBody>
      </p:sp>
      <p:sp>
        <p:nvSpPr>
          <p:cNvPr id="42" name="PH_AgendaItem_Slot_L3" hidden="1"/>
          <p:cNvSpPr/>
          <p:nvPr>
            <p:custDataLst>
              <p:tags r:id="rId82"/>
            </p:custDataLst>
          </p:nvPr>
        </p:nvSpPr>
        <p:spPr>
          <a:xfrm>
            <a:off x="17927320" y="3438548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Slot</a:t>
            </a:r>
          </a:p>
        </p:txBody>
      </p:sp>
      <p:sp>
        <p:nvSpPr>
          <p:cNvPr id="43" name="PH_AgendaItem_Duration_L3" hidden="1"/>
          <p:cNvSpPr/>
          <p:nvPr>
            <p:custDataLst>
              <p:tags r:id="rId83"/>
            </p:custDataLst>
          </p:nvPr>
        </p:nvSpPr>
        <p:spPr>
          <a:xfrm>
            <a:off x="19667583" y="3438548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Span</a:t>
            </a:r>
          </a:p>
        </p:txBody>
      </p:sp>
      <p:sp>
        <p:nvSpPr>
          <p:cNvPr id="44" name="PH_AgendaItem_Page_L3" hidden="1"/>
          <p:cNvSpPr/>
          <p:nvPr>
            <p:custDataLst>
              <p:tags r:id="rId84"/>
            </p:custDataLst>
          </p:nvPr>
        </p:nvSpPr>
        <p:spPr>
          <a:xfrm>
            <a:off x="7921891" y="3336126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Page</a:t>
            </a:r>
          </a:p>
        </p:txBody>
      </p:sp>
      <p:sp>
        <p:nvSpPr>
          <p:cNvPr id="46" name="PH_AgendaItem_No_L3_Current" hidden="1"/>
          <p:cNvSpPr/>
          <p:nvPr>
            <p:custDataLst>
              <p:tags r:id="rId85"/>
            </p:custDataLst>
          </p:nvPr>
        </p:nvSpPr>
        <p:spPr>
          <a:xfrm>
            <a:off x="1817321" y="3618391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#</a:t>
            </a:r>
          </a:p>
        </p:txBody>
      </p:sp>
      <p:sp>
        <p:nvSpPr>
          <p:cNvPr id="12" name="PH_AgendaItem_Name" hidden="1"/>
          <p:cNvSpPr/>
          <p:nvPr>
            <p:custDataLst>
              <p:tags r:id="rId86"/>
            </p:custDataLst>
          </p:nvPr>
        </p:nvSpPr>
        <p:spPr>
          <a:xfrm>
            <a:off x="1116060" y="2087223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19" name="PH_AgendaItem_Name_Current" hidden="1"/>
          <p:cNvSpPr/>
          <p:nvPr>
            <p:custDataLst>
              <p:tags r:id="rId87"/>
            </p:custDataLst>
          </p:nvPr>
        </p:nvSpPr>
        <p:spPr>
          <a:xfrm>
            <a:off x="1116060" y="2386629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26" name="PH_AgendaItem_Name_L2" hidden="1"/>
          <p:cNvSpPr/>
          <p:nvPr>
            <p:custDataLst>
              <p:tags r:id="rId88"/>
            </p:custDataLst>
          </p:nvPr>
        </p:nvSpPr>
        <p:spPr>
          <a:xfrm>
            <a:off x="1821344" y="2694582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33" name="PH_AgendaItem_Name_L2_Current" hidden="1"/>
          <p:cNvSpPr/>
          <p:nvPr>
            <p:custDataLst>
              <p:tags r:id="rId89"/>
            </p:custDataLst>
          </p:nvPr>
        </p:nvSpPr>
        <p:spPr>
          <a:xfrm>
            <a:off x="1821344" y="3011081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40" name="PH_AgendaItem_Name_L3" hidden="1"/>
          <p:cNvSpPr/>
          <p:nvPr>
            <p:custDataLst>
              <p:tags r:id="rId90"/>
            </p:custDataLst>
          </p:nvPr>
        </p:nvSpPr>
        <p:spPr>
          <a:xfrm>
            <a:off x="2516120" y="3310438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Item Name</a:t>
            </a:r>
          </a:p>
        </p:txBody>
      </p:sp>
      <p:sp>
        <p:nvSpPr>
          <p:cNvPr id="47" name="PH_AgendaItem_Name_L3_Current" hidden="1"/>
          <p:cNvSpPr/>
          <p:nvPr>
            <p:custDataLst>
              <p:tags r:id="rId91"/>
            </p:custDataLst>
          </p:nvPr>
        </p:nvSpPr>
        <p:spPr>
          <a:xfrm>
            <a:off x="2516120" y="3618391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Item Name</a:t>
            </a:r>
          </a:p>
        </p:txBody>
      </p:sp>
      <p:sp>
        <p:nvSpPr>
          <p:cNvPr id="48" name="PH_AgendaItem_Owner_L3_Current" hidden="1"/>
          <p:cNvSpPr/>
          <p:nvPr>
            <p:custDataLst>
              <p:tags r:id="rId92"/>
            </p:custDataLst>
          </p:nvPr>
        </p:nvSpPr>
        <p:spPr>
          <a:xfrm>
            <a:off x="16712111" y="3746500"/>
            <a:ext cx="1143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/>
                </a:solidFill>
              </a:rPr>
              <a:t>Owner</a:t>
            </a:r>
          </a:p>
        </p:txBody>
      </p:sp>
      <p:sp>
        <p:nvSpPr>
          <p:cNvPr id="49" name="PH_AgendaItem_Slot_L3_Current" hidden="1"/>
          <p:cNvSpPr/>
          <p:nvPr>
            <p:custDataLst>
              <p:tags r:id="rId93"/>
            </p:custDataLst>
          </p:nvPr>
        </p:nvSpPr>
        <p:spPr>
          <a:xfrm>
            <a:off x="17927320" y="3746500"/>
            <a:ext cx="1689463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Slot</a:t>
            </a:r>
          </a:p>
        </p:txBody>
      </p:sp>
      <p:sp>
        <p:nvSpPr>
          <p:cNvPr id="50" name="PH_AgendaItem_Duration_L3_Current" hidden="1"/>
          <p:cNvSpPr/>
          <p:nvPr>
            <p:custDataLst>
              <p:tags r:id="rId94"/>
            </p:custDataLst>
          </p:nvPr>
        </p:nvSpPr>
        <p:spPr>
          <a:xfrm>
            <a:off x="19667583" y="37465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/>
                </a:solidFill>
              </a:rPr>
              <a:t>Span</a:t>
            </a:r>
          </a:p>
        </p:txBody>
      </p:sp>
      <p:sp>
        <p:nvSpPr>
          <p:cNvPr id="51" name="PH_AgendaItem_Page_L3_Current" hidden="1"/>
          <p:cNvSpPr/>
          <p:nvPr>
            <p:custDataLst>
              <p:tags r:id="rId95"/>
            </p:custDataLst>
          </p:nvPr>
        </p:nvSpPr>
        <p:spPr>
          <a:xfrm>
            <a:off x="7921891" y="3618391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Page</a:t>
            </a:r>
          </a:p>
        </p:txBody>
      </p:sp>
      <p:sp>
        <p:nvSpPr>
          <p:cNvPr id="52" name="PH_AgendaItem_HighlightFrame" hidden="1"/>
          <p:cNvSpPr/>
          <p:nvPr>
            <p:custDataLst>
              <p:tags r:id="rId96"/>
            </p:custDataLst>
          </p:nvPr>
        </p:nvSpPr>
        <p:spPr>
          <a:xfrm>
            <a:off x="9398000" y="0"/>
            <a:ext cx="9144000" cy="6858000"/>
          </a:xfrm>
          <a:prstGeom prst="rect">
            <a:avLst/>
          </a:prstGeom>
          <a:noFill/>
          <a:ln w="101600"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H_AgendaItem_HighlightTitle" hidden="1"/>
          <p:cNvSpPr/>
          <p:nvPr>
            <p:custDataLst>
              <p:tags r:id="rId97"/>
            </p:custDataLst>
          </p:nvPr>
        </p:nvSpPr>
        <p:spPr>
          <a:xfrm>
            <a:off x="9398000" y="0"/>
            <a:ext cx="9144000" cy="1356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Format the template boxes using the regular PowerPoint techniques!</a:t>
            </a:r>
          </a:p>
        </p:txBody>
      </p:sp>
      <p:sp>
        <p:nvSpPr>
          <p:cNvPr id="54" name="PH_AgendaItem_Highlight_Outside" hidden="1"/>
          <p:cNvSpPr/>
          <p:nvPr>
            <p:custDataLst>
              <p:tags r:id="rId98"/>
            </p:custDataLst>
          </p:nvPr>
        </p:nvSpPr>
        <p:spPr>
          <a:xfrm>
            <a:off x="9271000" y="0"/>
            <a:ext cx="4445000" cy="1016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Move unused boxes here outside of the printed area! e.g. owner, span, slot, page or the white box and grey box for highlighting the current chapter</a:t>
            </a:r>
          </a:p>
        </p:txBody>
      </p:sp>
      <p:sp>
        <p:nvSpPr>
          <p:cNvPr id="56" name="PH_WarningSticker"/>
          <p:cNvSpPr/>
          <p:nvPr>
            <p:custDataLst>
              <p:tags r:id="rId99"/>
            </p:custDataLst>
          </p:nvPr>
        </p:nvSpPr>
        <p:spPr>
          <a:xfrm>
            <a:off x="9271000" y="5334000"/>
            <a:ext cx="3175000" cy="1524000"/>
          </a:xfrm>
          <a:prstGeom prst="rect">
            <a:avLst/>
          </a:prstGeom>
          <a:solidFill>
            <a:srgbClr val="70AD47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Agenda Master Slide</a:t>
            </a:r>
          </a:p>
          <a:p>
            <a:endParaRPr lang="en-US" sz="1000"/>
          </a:p>
          <a:p>
            <a:r>
              <a:rPr lang="en-US" sz="1000"/>
              <a:t>- This slide contains:</a:t>
            </a:r>
          </a:p>
          <a:p>
            <a:r>
              <a:rPr lang="en-US" sz="1000"/>
              <a:t>   a) the agenda content data</a:t>
            </a:r>
          </a:p>
          <a:p>
            <a:r>
              <a:rPr lang="en-US" sz="1000"/>
              <a:t>   b) the layout of your agenda </a:t>
            </a:r>
          </a:p>
          <a:p>
            <a:r>
              <a:rPr lang="en-US" sz="1000"/>
              <a:t>- Copy this slide to another presentation, if you want to use the same agenda there.</a:t>
            </a:r>
          </a:p>
          <a:p>
            <a:r>
              <a:rPr lang="en-US" sz="1000"/>
              <a:t>- Delete only, if you do no longer need the agenda data and layout.</a:t>
            </a:r>
          </a:p>
        </p:txBody>
      </p:sp>
      <p:graphicFrame>
        <p:nvGraphicFramePr>
          <p:cNvPr id="58" name="TableOfContents" hidden="1">
            <a:extLst>
              <a:ext uri="{FF2B5EF4-FFF2-40B4-BE49-F238E27FC236}">
                <a16:creationId xmlns:a16="http://schemas.microsoft.com/office/drawing/2014/main" id="{E7F55B7C-FAB2-4D6F-BCD9-AE13F06B32AA}"/>
              </a:ext>
            </a:extLst>
          </p:cNvPr>
          <p:cNvGraphicFramePr>
            <a:graphicFrameLocks noGrp="1"/>
          </p:cNvGraphicFramePr>
          <p:nvPr>
            <p:custDataLst>
              <p:tags r:id="rId100"/>
            </p:custDataLst>
            <p:extLst>
              <p:ext uri="{D42A27DB-BD31-4B8C-83A1-F6EECF244321}">
                <p14:modId xmlns:p14="http://schemas.microsoft.com/office/powerpoint/2010/main" val="386979273"/>
              </p:ext>
            </p:extLst>
          </p:nvPr>
        </p:nvGraphicFramePr>
        <p:xfrm>
          <a:off x="9779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73438001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5506773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754029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29340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224323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2948330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9205037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303789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4906848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325269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785512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71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974178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++1++++++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725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55656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988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28447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43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895901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420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147482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888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944331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176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461400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++2.++3+++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767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303566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++2.++3.++1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786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483822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++2.++3.++2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870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115364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++2.++3.++3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41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623558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++3++++++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35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423590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++4++++++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14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259867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Annex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++5++++++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828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387265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Annex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++5.++1+++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510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862387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Annex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++5.++2+++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813555"/>
                  </a:ext>
                </a:extLst>
              </a:tr>
            </a:tbl>
          </a:graphicData>
        </a:graphic>
      </p:graphicFrame>
      <p:sp>
        <p:nvSpPr>
          <p:cNvPr id="102" name="PH_Agenda_PositionBox" hidden="1">
            <a:extLst>
              <a:ext uri="{FF2B5EF4-FFF2-40B4-BE49-F238E27FC236}">
                <a16:creationId xmlns:a16="http://schemas.microsoft.com/office/drawing/2014/main" id="{D7791E30-4107-4096-9377-C6AFECB435B6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0" y="1358724"/>
            <a:ext cx="333375" cy="72000"/>
          </a:xfrm>
          <a:prstGeom prst="rect">
            <a:avLst/>
          </a:prstGeom>
          <a:solidFill>
            <a:srgbClr val="FF0000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23875" rtlCol="0" anchor="ctr"/>
          <a:lstStyle/>
          <a:p>
            <a:r>
              <a:rPr lang="en-US" sz="750">
                <a:solidFill>
                  <a:srgbClr val="FF0000"/>
                </a:solidFill>
              </a:rPr>
              <a:t>&lt;&lt; Position of this red box: Distance of the agenda from the upper page border  / Height of this box: Height of the space between rows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74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74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18BCA412-6075-420E-B283-0E2AA24716E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456DB469-0AA1-47CB-9455-92A10A877A6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9609B22B-1CAF-4D51-8A39-96A6BFEA451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2937AE3A-5AD5-4C33-912D-6176ED9A996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6DDE35C9-8A9C-4328-B4D2-9562B34CB05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5E02B972-C964-4D41-9AE7-5865AF3B0C5E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B223BA6-CD68-4D0B-8057-8D1D7044ABF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124A803F-2E71-4FBE-BA0A-30EEBE83FEA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1F194AE1-931A-4290-BDC0-28BDD4D145F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853EA507-CDCE-4BBD-BB52-214EC5C1141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21A304B5-DF68-4450-A992-9B790AF4E5C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83116E4E-A1A0-4840-9DBD-C9DADDBC16F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06B6FC66-F304-41C9-A92E-C11DA65A72B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23650153-8FE4-47FA-95E4-5628694B0E4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9668AE40-E675-4D79-BA40-A89D5F9447B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A86EB771-96BF-4074-BC8F-E990B93AAA4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06BBE14D-33C0-4B07-AD37-838280DC920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E083362B-242E-4F02-AD59-25FF42938D0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64813FA2-DB4E-4B0E-B5EA-F82EA6EAF70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B0B05F13-D505-4047-9901-65F8AD136BD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7EDE23A3-1C2C-4429-B8EC-CE39894DA16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83FC5BCA-938C-4F74-B6FA-08C95C490E1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A33B2A9E-1ADB-4DB1-9D30-94A01D73CA6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266D6927-36E3-451A-A5F3-417A51103C82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8CF6EDE-8F65-4954-9D78-8978D9D81D5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065222BC-91F1-4CC4-92A7-9B5BBD7F252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5A8E813A-C9B7-402F-A439-E7618BDBE88B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3DDD94C0-CD85-490A-A93D-EE53094D2C4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0E080B91-E44D-46E2-BF3F-5F8DF8BDACC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086ACAE1-915C-4538-8646-4EA3BA07EAD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4191B289-B298-4022-94C9-12FD5E0EC39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3D0D0835-BEBF-46B8-B25A-040D53B90C3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64E2FEDD-53D8-444D-93D9-72FC5E09A78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3D93F2CD-1AFC-42F9-9F7E-EDFB130662A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053DD99D-D3D1-4217-BB4F-D0F204D0CC8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AAD21FE-DBED-4BC0-8C01-7365C050B913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936EB83F-D3A4-4CBA-A259-A728FDC541D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9AFD586D-0319-4639-9350-1A1AB3DD30A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4B5FDD89-78D1-4342-B448-42E5AF38474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E6A83E15-B08B-4DA2-B67A-FDE188C373A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874AD5C7-FED8-43EE-89FB-CFFA0605D65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6A66294B-4584-4B6B-A38C-F1304B47178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Current___974178">
            <a:hlinkClick r:id="rId62" action="ppaction://hlinksldjump"/>
            <a:extLst>
              <a:ext uri="{FF2B5EF4-FFF2-40B4-BE49-F238E27FC236}">
                <a16:creationId xmlns:a16="http://schemas.microsoft.com/office/drawing/2014/main" id="{96A46905-72E7-4B8D-9486-87560D0708E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3" name="PH_Contents__PH_AgendaItem_No_Current___974178">
            <a:extLst>
              <a:ext uri="{FF2B5EF4-FFF2-40B4-BE49-F238E27FC236}">
                <a16:creationId xmlns:a16="http://schemas.microsoft.com/office/drawing/2014/main" id="{6034F22E-4F16-47B3-8E36-7E036DEDFA2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2" name="PH_Contents__PH_AgendaItem_Name_Current___974178">
            <a:hlinkClick r:id="rId62" action="ppaction://hlinksldjump"/>
            <a:extLst>
              <a:ext uri="{FF2B5EF4-FFF2-40B4-BE49-F238E27FC236}">
                <a16:creationId xmlns:a16="http://schemas.microsoft.com/office/drawing/2014/main" id="{3972D797-BD28-4F2B-A994-D4E7F4E069A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1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6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C6F6400C-87D8-45EF-9BB5-10B2B61E838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4" name="PH_Contents__PH_AgendaItem_No_L2___862387">
            <a:extLst>
              <a:ext uri="{FF2B5EF4-FFF2-40B4-BE49-F238E27FC236}">
                <a16:creationId xmlns:a16="http://schemas.microsoft.com/office/drawing/2014/main" id="{626868C7-A0C1-48E6-B10C-F1FAC79CFF3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C79B2E26-7490-4190-8F83-3C31D16ED1E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2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E203396-0016-4526-8403-CF504EF8899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1" name="PH_Contents__PH_AgendaItem_No_L2___387265">
            <a:extLst>
              <a:ext uri="{FF2B5EF4-FFF2-40B4-BE49-F238E27FC236}">
                <a16:creationId xmlns:a16="http://schemas.microsoft.com/office/drawing/2014/main" id="{703A03F7-D1B8-43D1-9229-817883C954F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29217BEB-7F43-419A-BE0F-61E24816271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9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81964EF3-CF30-4F2A-8C69-7AD70ACC430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8" name="PH_Contents__PH_AgendaItem_No___259867">
            <a:extLst>
              <a:ext uri="{FF2B5EF4-FFF2-40B4-BE49-F238E27FC236}">
                <a16:creationId xmlns:a16="http://schemas.microsoft.com/office/drawing/2014/main" id="{3576BA61-45D8-4DEB-9444-9DEB22AA395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27D043E1-ABF7-45B1-8609-E846159F076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6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1802937-3798-4B89-83F9-A092E394275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5" name="PH_Contents__PH_AgendaItem_No___423590">
            <a:extLst>
              <a:ext uri="{FF2B5EF4-FFF2-40B4-BE49-F238E27FC236}">
                <a16:creationId xmlns:a16="http://schemas.microsoft.com/office/drawing/2014/main" id="{6BFAB357-8334-4641-B0B7-43D199CCB7F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66FEDF33-3440-4735-BB96-868298D9982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3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4F9EE485-2001-4D44-AC83-9515104C04B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2" name="PH_Contents__PH_AgendaItem_No___623558">
            <a:extLst>
              <a:ext uri="{FF2B5EF4-FFF2-40B4-BE49-F238E27FC236}">
                <a16:creationId xmlns:a16="http://schemas.microsoft.com/office/drawing/2014/main" id="{A29515D4-F3FC-4AA8-B0D3-04A2F2F208AD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94303A4D-9A8F-4503-98BA-BB9E5219D23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4B3DB250-6C31-4DF3-B66F-CF27FEE3C21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o_L3___115364">
            <a:extLst>
              <a:ext uri="{FF2B5EF4-FFF2-40B4-BE49-F238E27FC236}">
                <a16:creationId xmlns:a16="http://schemas.microsoft.com/office/drawing/2014/main" id="{054421BB-E03E-455B-ACF0-7C20BF48F94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03C32B06-D370-4701-95C6-9DF96B4CAF3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788B379D-793C-4C1F-9C97-F4DC2F08B1D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o_L3___483822">
            <a:extLst>
              <a:ext uri="{FF2B5EF4-FFF2-40B4-BE49-F238E27FC236}">
                <a16:creationId xmlns:a16="http://schemas.microsoft.com/office/drawing/2014/main" id="{1CF13098-4461-4666-B32D-EB93D4EEFB7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C7B708A4-9341-4323-9BDE-B2A830D8C245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D9DC7F72-FCF5-4291-A5C4-6F374BE2274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o_L3___303566">
            <a:extLst>
              <a:ext uri="{FF2B5EF4-FFF2-40B4-BE49-F238E27FC236}">
                <a16:creationId xmlns:a16="http://schemas.microsoft.com/office/drawing/2014/main" id="{3534F425-3C8E-45F2-AD58-D24691A782F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03952A77-F4B8-47FE-9649-8D5CD7CEFC5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1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168617A8-E549-439E-BAF4-EB54A41BCF8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0" name="PH_Contents__PH_AgendaItem_No_L2___461400">
            <a:extLst>
              <a:ext uri="{FF2B5EF4-FFF2-40B4-BE49-F238E27FC236}">
                <a16:creationId xmlns:a16="http://schemas.microsoft.com/office/drawing/2014/main" id="{A49028FC-6E0A-42B7-9A46-8F4CF4D7898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6E79368E-5A68-4CDD-8ACA-3D08E078896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8240BC3D-2F3C-4D3B-9EC2-5CE2220D232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o_L3___944331">
            <a:extLst>
              <a:ext uri="{FF2B5EF4-FFF2-40B4-BE49-F238E27FC236}">
                <a16:creationId xmlns:a16="http://schemas.microsoft.com/office/drawing/2014/main" id="{F7C4412F-1279-440F-80C4-50D597E1E91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9CC7CAFF-6BE4-42D7-9659-323E148B2E5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22BBC7B6-4A2F-4730-8CCB-1E15341E615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o_L3___147482">
            <a:extLst>
              <a:ext uri="{FF2B5EF4-FFF2-40B4-BE49-F238E27FC236}">
                <a16:creationId xmlns:a16="http://schemas.microsoft.com/office/drawing/2014/main" id="{D30547ED-2CF6-4CB2-A1FE-142346C1075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3E39AA77-66C7-4A66-A47B-7FC002E84196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2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B8E0109B-5861-4DB3-A78B-204CBFE7D6A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1" name="PH_Contents__PH_AgendaItem_No_L2___895901">
            <a:extLst>
              <a:ext uri="{FF2B5EF4-FFF2-40B4-BE49-F238E27FC236}">
                <a16:creationId xmlns:a16="http://schemas.microsoft.com/office/drawing/2014/main" id="{78CEC3AD-B7E8-4E1A-B5E1-7E020ABB873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8CC7955B-B3F6-4CA3-99CB-3F6508EE68A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9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C06016EA-1A18-4869-9DC7-4632B3AF94C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8" name="PH_Contents__PH_AgendaItem_No_L2___28447">
            <a:extLst>
              <a:ext uri="{FF2B5EF4-FFF2-40B4-BE49-F238E27FC236}">
                <a16:creationId xmlns:a16="http://schemas.microsoft.com/office/drawing/2014/main" id="{5CEFF4FB-AC06-4C82-862E-4414BEE53C4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7BF9AA91-9C1D-4ED4-943C-3D96D7BB6B3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6" name="PH_Contents__PH_AgendaItem_Page_Current___55656">
            <a:hlinkClick r:id="rId61" action="ppaction://hlinksldjump"/>
            <a:extLst>
              <a:ext uri="{FF2B5EF4-FFF2-40B4-BE49-F238E27FC236}">
                <a16:creationId xmlns:a16="http://schemas.microsoft.com/office/drawing/2014/main" id="{B7D98122-50A5-472C-AAA2-F57595DE09C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5" name="PH_Contents__PH_AgendaItem_No_Current___55656">
            <a:extLst>
              <a:ext uri="{FF2B5EF4-FFF2-40B4-BE49-F238E27FC236}">
                <a16:creationId xmlns:a16="http://schemas.microsoft.com/office/drawing/2014/main" id="{B759C231-DA54-40BE-BFD7-FD08E304543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4" name="PH_Contents__PH_AgendaItem_Name_Current___55656">
            <a:hlinkClick r:id="rId61" action="ppaction://hlinksldjump"/>
            <a:extLst>
              <a:ext uri="{FF2B5EF4-FFF2-40B4-BE49-F238E27FC236}">
                <a16:creationId xmlns:a16="http://schemas.microsoft.com/office/drawing/2014/main" id="{C1A262DC-6359-4C9E-8A92-4A06980FE79E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3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C44A9E04-C489-4B94-9D92-F155F582AD4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2" name="PH_Contents__PH_AgendaItem_No___974178">
            <a:extLst>
              <a:ext uri="{FF2B5EF4-FFF2-40B4-BE49-F238E27FC236}">
                <a16:creationId xmlns:a16="http://schemas.microsoft.com/office/drawing/2014/main" id="{E42BC90F-A4A8-4393-AFF0-C37A1D343A5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1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9B91CF39-81CE-4762-B839-C383640D85C2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93EE-2212-4B8A-9595-DB288CC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90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84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DFC4A8D5-37CB-4BB0-953D-A91A452DA0E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A16DDEFC-A798-48C6-9911-9DF0A33D52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EEC9E7EF-7A9F-40D4-94F8-B8529F25345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2FFA28A1-6DD5-48A4-AC5C-F1AC44A6152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5FC0B5D2-2CA6-4F2C-911B-5C094C40EBA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4952A184-881D-49FE-8FEB-54BAA5D4E79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86D57E0C-6FC7-4D74-8A65-0A6131A5E94E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D61F9ECF-8D69-4C91-8424-1F63F78CC31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6AD3FA3D-C389-4DF5-8B0A-131AE42F817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FDADBF4-84B7-446F-889C-6C34C414682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C99C0037-6CB1-4B64-8BF3-536C0C7DB8CD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29AFB0E-2594-4DE0-A573-84840D27C8A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017DB34F-F366-4839-8445-6F3EB901DAD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9EB7DEC1-B09C-44C8-83F6-ACA29D44868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10C6709D-7CE7-4CDF-9F7E-A6263D2162A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F085E8B8-F44C-4F53-AFEE-882943D852B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B488862D-FEA0-4113-8DC4-333A780D7DC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43197EC5-A9CE-4431-B05A-A91567CF5E7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92498C5A-5292-49C0-B9CB-E141872719B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69E69214-5436-47F0-A8B3-FCCEE2C67E83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AC514719-1BD1-4570-8F2E-DCE3F2C5B070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57DC349D-315A-476F-8B09-51BC8315BA2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A5BCAAC6-D4BC-4232-BF6B-5D99B7BEA4D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5AB7C5E5-FE16-4E07-8EAE-3EBC4FEDA74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8FF04347-57FC-4E68-85AE-9BCD73A8939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ACE7585C-2740-4C43-9653-65552AAD67F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FBCCD985-CCE3-4D80-8482-55C99D53254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FA41DB4C-8AA8-4328-9EF7-C8171831867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472EC9A5-4C3C-4395-A4A5-86613ACD1AC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805D7E07-3057-4E9A-A7D3-0583DAD82DB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DF922478-52CE-48BD-8E56-41BA121EB79E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FA269CD0-4623-4E1B-87F2-83D641B6D04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58472067-BF86-4EFC-A1AB-3E6CB26EF22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ABA6BA3A-4D21-41C9-B7DD-0FDC46E9AFA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D7DF36EC-B20C-4AE4-864C-68E40A20C0C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A1BA2C64-FBBB-4D82-AE81-2CB574585C6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Current___28447">
            <a:hlinkClick r:id="rId60" action="ppaction://hlinksldjump"/>
            <a:extLst>
              <a:ext uri="{FF2B5EF4-FFF2-40B4-BE49-F238E27FC236}">
                <a16:creationId xmlns:a16="http://schemas.microsoft.com/office/drawing/2014/main" id="{0AA5B860-1309-4E19-90AC-D775442DDEF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9" name="PH_Contents__PH_AgendaItem_No_L2_Current___28447">
            <a:extLst>
              <a:ext uri="{FF2B5EF4-FFF2-40B4-BE49-F238E27FC236}">
                <a16:creationId xmlns:a16="http://schemas.microsoft.com/office/drawing/2014/main" id="{C3787D92-105A-4E20-BEA8-B3B13418C53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8" name="PH_Contents__PH_AgendaItem_Name_L2_Current___28447">
            <a:hlinkClick r:id="rId60" action="ppaction://hlinksldjump"/>
            <a:extLst>
              <a:ext uri="{FF2B5EF4-FFF2-40B4-BE49-F238E27FC236}">
                <a16:creationId xmlns:a16="http://schemas.microsoft.com/office/drawing/2014/main" id="{5E3631D9-231E-40A1-93A7-6C18425174B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41C01DC3-5793-4420-866D-CDBC62EA35C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5EC53697-479F-477E-852A-76FCD02B2D5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4EB45714-0FF4-4C2C-A7E6-5B30DF57860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CCB5389E-6FEF-407C-88BE-26694517DDB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FF646A01-43B2-4BDE-B43E-5B1A8E06602C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8C8E99B2-C9B6-46A4-8FBF-9990B4423092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2C76E-02E1-4741-B8C8-2343C1E8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959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C505A1DE-F084-4DFC-8C4C-79B0BA00863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6B2C6B3F-A8E9-4163-A7E1-04D0A8E8AA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38FA13A6-F793-44EF-8DDA-58F7A8A4F50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B6C84350-7933-4F86-82BE-D2550000CBF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F5C1E982-E582-4E86-8EEE-5561E47A162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B95DC6F2-E745-4B8A-BB9D-7466173797B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60FEE1DF-85F3-4827-9A6F-730D2916912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9940C38C-C9D7-4B78-9629-23D438A4023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71F9A1C-03E1-4588-B7EC-7E2E35EA15A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14E1CE0-A72D-491F-B3A6-3C7E47F3982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31A5D215-EBBC-4080-8299-187EF3C999E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EE3FD786-D57B-479C-B1DF-FD8B43D8C3B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0F89FB5D-2AC2-4A59-B8FE-68DB5DCFF4E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A49CF1B6-C0EE-4583-90B5-5BD57995ABE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1C57A728-3F76-46DB-ABF3-B84CC4F6EE1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624FE35A-B42D-42DE-9561-97E49DF541E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85865EE0-FA78-4F05-9216-85CF36B1706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2AE99A5A-E630-4CBA-B998-86C9197DC9C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F193265A-E5BD-4CCA-ABA8-2D5870ED6DB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99CAE436-B317-4E8D-AEC4-D74EDA7277F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5CA9F888-0FE1-49AD-B60A-D3A348C8D8C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CC4C5FDA-01B2-42D1-BCFA-2C4912DD3FC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1C2569B0-553F-47D6-85EA-ECA71DA2347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1F92A397-A358-4207-813A-085EFF732CC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AD4C4E2C-D07E-40AD-9743-0597DC6FFDC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B0232391-4A2B-46FE-8EEA-9BE93275B07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E17CDC3C-696C-447A-B920-41F2209EFBB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449BB707-DDF2-472F-B4C9-94E1D653566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01F7DB7C-E9D6-45F6-8DEC-79C71D1EF9A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2B0B5379-46B9-4292-B34D-8AFA55E8484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B6421A75-AD8E-4D09-989A-951D22C4E27A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99C8BBE3-F627-44CB-BF5E-14212078E8D0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5EBD832C-CD10-48C3-BABC-975FB803C89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Current___895901">
            <a:hlinkClick r:id="rId59" action="ppaction://hlinksldjump"/>
            <a:extLst>
              <a:ext uri="{FF2B5EF4-FFF2-40B4-BE49-F238E27FC236}">
                <a16:creationId xmlns:a16="http://schemas.microsoft.com/office/drawing/2014/main" id="{00966565-D769-40AE-ACDF-2595B0405A95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2" name="PH_Contents__PH_AgendaItem_No_L2_Current___895901">
            <a:extLst>
              <a:ext uri="{FF2B5EF4-FFF2-40B4-BE49-F238E27FC236}">
                <a16:creationId xmlns:a16="http://schemas.microsoft.com/office/drawing/2014/main" id="{874FE006-F13B-4604-B9B9-F4829BE3F53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1" name="PH_Contents__PH_AgendaItem_Name_L2_Current___895901">
            <a:hlinkClick r:id="rId59" action="ppaction://hlinksldjump"/>
            <a:extLst>
              <a:ext uri="{FF2B5EF4-FFF2-40B4-BE49-F238E27FC236}">
                <a16:creationId xmlns:a16="http://schemas.microsoft.com/office/drawing/2014/main" id="{6A76168F-01C1-4049-8B86-A4A5CF251CE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E93AEEDA-4F71-424A-81DB-FDD25C6FDFC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1D518A38-C480-4550-ADDB-260B4FF8055F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F6B10785-45E5-46C0-B99D-AB0B6BA873D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55E1E405-6F4E-4FBB-827E-1343053A40F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0134426A-FE28-4E2D-8CF1-F25F0D7A6CD3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95374ED7-0099-4F43-8C9D-F987217D8A5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32C1AD8-1C5B-46FE-8484-1CD9C35AB24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BDAEBC1C-5DE8-40FB-9D93-B4196EADCF5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3B8B8A94-386F-4890-A22C-4464962B8A5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474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0D2D863C-BA37-4770-B9C9-C03A42C4368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66F292AE-0AF4-49F4-94DF-80185F0DCF7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58B5F81B-4046-4DFE-99E0-86E46EFB807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A118B696-D914-4A1E-97B2-D88DB5B7871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C0F0DC70-2932-419F-944A-E86FD52A900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EBB63F29-4021-42EE-9BDC-B80F59D3B39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D1CCF8EE-7966-4062-AE23-899E17B3D15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1FB1C5D4-1392-4D42-B618-76CBC5739C7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57B92678-1CD1-4FA2-9D94-0E5675393227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EDFAA477-A4CD-4061-AA5E-DD5D802AD82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B95FA290-E149-4464-A7A5-047BAEFCBA1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75C8BD0F-C81B-4D34-ACDA-1CA4ED765C5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A3D81B83-AE0C-4EDB-9BFC-94885FF8F41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369768AB-ACE4-4387-A49F-C729D8FDBB8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A86B1AD7-039A-41F0-8A83-912A1FFCE63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D8EE985A-E795-4F7D-853C-8AF486254F9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41AD63A8-4828-453A-91FD-48E4BCC688B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F1E4AFB4-2D66-45B3-BA15-B665511E6E5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0A9339F8-0990-4521-BEBF-0949522BF4E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69A277DA-B5FA-4F73-98B6-2AD8BB75004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0DF24EFA-A21F-4EBD-9325-AF7AAAC0909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35549CC8-86BC-4462-A93D-FDB8F0A75E2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18892FD3-D5CF-46B8-A40A-BE9C73520CC7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EA9EB8FD-9170-47B9-91E4-8779B9B88A7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F664AE40-6E16-4EDB-8EE3-69B634DD164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9BE0F963-095F-4A13-9FC8-E855174FFF3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006CFEF0-71C7-4A04-842A-1437937CCD5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F0A628B9-8344-4B1E-8E2E-F4ECBC43A66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8" name="PH_Contents__PH_AgendaItem_No_L3___944331">
            <a:extLst>
              <a:ext uri="{FF2B5EF4-FFF2-40B4-BE49-F238E27FC236}">
                <a16:creationId xmlns:a16="http://schemas.microsoft.com/office/drawing/2014/main" id="{6BD49BCD-19D1-426C-A3D8-86957FCEAFD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0" y="2895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7" name="PH_Contents__PH_AgendaItem_Name_L3___944331">
            <a:hlinkClick r:id="rId57" action="ppaction://hlinksldjump"/>
            <a:extLst>
              <a:ext uri="{FF2B5EF4-FFF2-40B4-BE49-F238E27FC236}">
                <a16:creationId xmlns:a16="http://schemas.microsoft.com/office/drawing/2014/main" id="{82628581-35A9-45BF-BD79-D6BDB9981F2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6" name="PH_Contents__PH_AgendaItem_Page_L3_Current___147482">
            <a:hlinkClick r:id="rId58" action="ppaction://hlinksldjump"/>
            <a:extLst>
              <a:ext uri="{FF2B5EF4-FFF2-40B4-BE49-F238E27FC236}">
                <a16:creationId xmlns:a16="http://schemas.microsoft.com/office/drawing/2014/main" id="{9791C96F-B820-41CD-AD05-796392D7E36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5" name="PH_Contents__PH_AgendaItem_No_L3_Current___147482">
            <a:extLst>
              <a:ext uri="{FF2B5EF4-FFF2-40B4-BE49-F238E27FC236}">
                <a16:creationId xmlns:a16="http://schemas.microsoft.com/office/drawing/2014/main" id="{406E5055-0AC3-456E-BCD1-A1D6237D083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1" y="25908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2.2.1</a:t>
            </a:r>
          </a:p>
        </p:txBody>
      </p:sp>
      <p:sp>
        <p:nvSpPr>
          <p:cNvPr id="514" name="PH_Contents__PH_AgendaItem_Name_L3_Current___147482">
            <a:hlinkClick r:id="rId58" action="ppaction://hlinksldjump"/>
            <a:extLst>
              <a:ext uri="{FF2B5EF4-FFF2-40B4-BE49-F238E27FC236}">
                <a16:creationId xmlns:a16="http://schemas.microsoft.com/office/drawing/2014/main" id="{3922EC02-BFDF-4C4D-B983-F01AEFC2554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981045C7-F215-4635-8E52-DE75DCDB8A7F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45313CA2-B6C1-42A5-A09F-9F268C6BE193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D46C0CD9-0CA1-454E-A06A-B3E3AB7202C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C4868766-0A77-4186-96C5-08AF83905C6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8058C60A-9095-49FE-B0A5-FD2D34C303E5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FD99EFDB-7357-4FBE-9EDD-A84F59FE607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EABD3757-4D0E-444E-B1CB-1625E763042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56240FCF-8860-406E-9FD6-37EB90EB36C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C1EECA79-D72B-4535-A2A0-2A14DE6F4C6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24A44C96-80B9-43BB-90C1-7560770DD9C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C29FC5B0-BCB0-4C37-8269-7B400D419EE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792CECE6-97FD-4530-9C60-1017E667DF8A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D2022-D25C-4012-A840-C79DA56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40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443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PH_Contents__PH_AgendaItem_Pag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244CD688-2F09-4C1E-9B95-20BA22D356E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921891" y="5638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545" name="PH_Contents__PH_AgendaItem_No_L2___862387">
            <a:extLst>
              <a:ext uri="{FF2B5EF4-FFF2-40B4-BE49-F238E27FC236}">
                <a16:creationId xmlns:a16="http://schemas.microsoft.com/office/drawing/2014/main" id="{4C8A9D26-BED5-456C-9AF4-135E703518F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22544" y="5638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4" name="PH_Contents__PH_AgendaItem_Name_L2___862387">
            <a:hlinkClick r:id="rId48" action="ppaction://hlinksldjump"/>
            <a:extLst>
              <a:ext uri="{FF2B5EF4-FFF2-40B4-BE49-F238E27FC236}">
                <a16:creationId xmlns:a16="http://schemas.microsoft.com/office/drawing/2014/main" id="{1F01B0B7-FD68-4868-ADC6-FB3D340B34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821344" y="56388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3" name="PH_Contents__PH_AgendaItem_Pag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0C1D752D-01E1-425C-ABFA-3D872B9F905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21891" y="5334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  <p:sp>
        <p:nvSpPr>
          <p:cNvPr id="542" name="PH_Contents__PH_AgendaItem_No_L2___387265">
            <a:extLst>
              <a:ext uri="{FF2B5EF4-FFF2-40B4-BE49-F238E27FC236}">
                <a16:creationId xmlns:a16="http://schemas.microsoft.com/office/drawing/2014/main" id="{DF341C5C-BF31-4E97-AAF7-CD59C443781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122544" y="5334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1" name="PH_Contents__PH_AgendaItem_Name_L2___387265">
            <a:hlinkClick r:id="rId49" action="ppaction://hlinksldjump"/>
            <a:extLst>
              <a:ext uri="{FF2B5EF4-FFF2-40B4-BE49-F238E27FC236}">
                <a16:creationId xmlns:a16="http://schemas.microsoft.com/office/drawing/2014/main" id="{39997ADF-6F24-4AC0-8DDC-DCC0A151483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821344" y="5334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0" name="PH_Contents__PH_AgendaItem_Pag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5E188185-DC86-483B-A77A-82F74893AD2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21891" y="5029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  <p:sp>
        <p:nvSpPr>
          <p:cNvPr id="539" name="PH_Contents__PH_AgendaItem_No___259867">
            <a:extLst>
              <a:ext uri="{FF2B5EF4-FFF2-40B4-BE49-F238E27FC236}">
                <a16:creationId xmlns:a16="http://schemas.microsoft.com/office/drawing/2014/main" id="{0C6E6D72-A4DC-46D6-9A3A-6E0422CB260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404560" y="5029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8" name="PH_Contents__PH_AgendaItem_Name___259867">
            <a:hlinkClick r:id="rId50" action="ppaction://hlinksldjump"/>
            <a:extLst>
              <a:ext uri="{FF2B5EF4-FFF2-40B4-BE49-F238E27FC236}">
                <a16:creationId xmlns:a16="http://schemas.microsoft.com/office/drawing/2014/main" id="{0BA0B348-88F3-4A98-AF16-8FAC29149C1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116060" y="50292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Annex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7" name="PH_Contents__PH_AgendaItem_Pag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13A392E4-7569-40BE-A77F-224BEA5E185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921891" y="4724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  <p:sp>
        <p:nvSpPr>
          <p:cNvPr id="536" name="PH_Contents__PH_AgendaItem_No___423590">
            <a:extLst>
              <a:ext uri="{FF2B5EF4-FFF2-40B4-BE49-F238E27FC236}">
                <a16:creationId xmlns:a16="http://schemas.microsoft.com/office/drawing/2014/main" id="{3A7922E0-65B5-4602-BAC1-7576B22C5FC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04560" y="4724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5" name="PH_Contents__PH_AgendaItem_Name___423590">
            <a:hlinkClick r:id="rId51" action="ppaction://hlinksldjump"/>
            <a:extLst>
              <a:ext uri="{FF2B5EF4-FFF2-40B4-BE49-F238E27FC236}">
                <a16:creationId xmlns:a16="http://schemas.microsoft.com/office/drawing/2014/main" id="{35D4F805-9471-4D5E-ABBA-0090774A6FF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16060" y="4724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Next steps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4" name="PH_Contents__PH_AgendaItem_Pag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2B5A697E-EF38-4A50-BE7D-A59D4E7F15A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7921891" y="4419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  <p:sp>
        <p:nvSpPr>
          <p:cNvPr id="533" name="PH_Contents__PH_AgendaItem_No___623558">
            <a:extLst>
              <a:ext uri="{FF2B5EF4-FFF2-40B4-BE49-F238E27FC236}">
                <a16:creationId xmlns:a16="http://schemas.microsoft.com/office/drawing/2014/main" id="{41CA394F-FB58-47F0-9CA2-A93FDDC142E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404560" y="4419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2" name="PH_Contents__PH_AgendaItem_Name___623558">
            <a:hlinkClick r:id="rId52" action="ppaction://hlinksldjump"/>
            <a:extLst>
              <a:ext uri="{FF2B5EF4-FFF2-40B4-BE49-F238E27FC236}">
                <a16:creationId xmlns:a16="http://schemas.microsoft.com/office/drawing/2014/main" id="{AEBF8778-BB53-42C4-AC31-556ED41EFF4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116060" y="4419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Solution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1" name="PH_Contents__PH_AgendaItem_Pag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7AA38EB6-289D-4417-BB3A-CCEBB496E80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921891" y="4114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30" name="PH_Contents__PH_AgendaItem_No_L3___115364">
            <a:extLst>
              <a:ext uri="{FF2B5EF4-FFF2-40B4-BE49-F238E27FC236}">
                <a16:creationId xmlns:a16="http://schemas.microsoft.com/office/drawing/2014/main" id="{8000222F-772A-4A94-AA00-1897313E90F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17320" y="4114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9" name="PH_Contents__PH_AgendaItem_Name_L3___115364">
            <a:hlinkClick r:id="rId53" action="ppaction://hlinksldjump"/>
            <a:extLst>
              <a:ext uri="{FF2B5EF4-FFF2-40B4-BE49-F238E27FC236}">
                <a16:creationId xmlns:a16="http://schemas.microsoft.com/office/drawing/2014/main" id="{30EB79C8-84C6-46EA-BF11-D401F4C9173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16120" y="4114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8" name="PH_Contents__PH_AgendaItem_Pag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F2C5FF55-3673-419E-BC5A-A490B8F1A295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21891" y="3810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7" name="PH_Contents__PH_AgendaItem_No_L3___483822">
            <a:extLst>
              <a:ext uri="{FF2B5EF4-FFF2-40B4-BE49-F238E27FC236}">
                <a16:creationId xmlns:a16="http://schemas.microsoft.com/office/drawing/2014/main" id="{AB8FF965-46E2-4B18-80DA-58EAB137A30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17320" y="3810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6" name="PH_Contents__PH_AgendaItem_Name_L3___483822">
            <a:hlinkClick r:id="rId54" action="ppaction://hlinksldjump"/>
            <a:extLst>
              <a:ext uri="{FF2B5EF4-FFF2-40B4-BE49-F238E27FC236}">
                <a16:creationId xmlns:a16="http://schemas.microsoft.com/office/drawing/2014/main" id="{5F9FD809-013B-4E21-B044-059936013D5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16120" y="38100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5" name="PH_Contents__PH_AgendaItem_Pag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66B2CACB-5A22-42AA-9CB2-EFCEFB2DBE7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921891" y="3505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4" name="PH_Contents__PH_AgendaItem_No_L3___303566">
            <a:extLst>
              <a:ext uri="{FF2B5EF4-FFF2-40B4-BE49-F238E27FC236}">
                <a16:creationId xmlns:a16="http://schemas.microsoft.com/office/drawing/2014/main" id="{7175D64A-8994-4A18-9CFF-4D5BDFAF4DE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817320" y="3505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3" name="PH_Contents__PH_AgendaItem_Name_L3___303566">
            <a:hlinkClick r:id="rId55" action="ppaction://hlinksldjump"/>
            <a:extLst>
              <a:ext uri="{FF2B5EF4-FFF2-40B4-BE49-F238E27FC236}">
                <a16:creationId xmlns:a16="http://schemas.microsoft.com/office/drawing/2014/main" id="{75D24A8F-845E-465E-B826-5CF1BB9D5F6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516120" y="35052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2" name="PH_Contents__PH_AgendaItem_Pag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56A4AAD5-FB39-4B7D-88F9-7716CF1767C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921891" y="3200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21" name="PH_Contents__PH_AgendaItem_No_L2___461400">
            <a:extLst>
              <a:ext uri="{FF2B5EF4-FFF2-40B4-BE49-F238E27FC236}">
                <a16:creationId xmlns:a16="http://schemas.microsoft.com/office/drawing/2014/main" id="{2F204AA1-8FFB-4A09-83D7-9BF5E4A55E56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122544" y="3200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0" name="PH_Contents__PH_AgendaItem_Name_L2___461400">
            <a:hlinkClick r:id="rId56" action="ppaction://hlinksldjump"/>
            <a:extLst>
              <a:ext uri="{FF2B5EF4-FFF2-40B4-BE49-F238E27FC236}">
                <a16:creationId xmlns:a16="http://schemas.microsoft.com/office/drawing/2014/main" id="{3553E4C1-02E6-4C6D-8BC6-DD32572FC7B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821344" y="32004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3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9" name="PH_Contents__PH_AgendaItem_Page_L3_Current___944331">
            <a:hlinkClick r:id="rId57" action="ppaction://hlinksldjump"/>
            <a:extLst>
              <a:ext uri="{FF2B5EF4-FFF2-40B4-BE49-F238E27FC236}">
                <a16:creationId xmlns:a16="http://schemas.microsoft.com/office/drawing/2014/main" id="{6393914F-C593-4186-B047-DB562EBE4CC2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921891" y="2895600"/>
            <a:ext cx="635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8" name="PH_Contents__PH_AgendaItem_No_L3_Current___944331">
            <a:extLst>
              <a:ext uri="{FF2B5EF4-FFF2-40B4-BE49-F238E27FC236}">
                <a16:creationId xmlns:a16="http://schemas.microsoft.com/office/drawing/2014/main" id="{32BB2BA5-9F52-43CB-BC28-06E3D6A7A85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817321" y="2895600"/>
            <a:ext cx="648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Ins="360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2.2.2</a:t>
            </a:r>
          </a:p>
        </p:txBody>
      </p:sp>
      <p:sp>
        <p:nvSpPr>
          <p:cNvPr id="517" name="PH_Contents__PH_AgendaItem_Name_L3_Current___944331">
            <a:hlinkClick r:id="rId57" action="ppaction://hlinksldjump"/>
            <a:extLst>
              <a:ext uri="{FF2B5EF4-FFF2-40B4-BE49-F238E27FC236}">
                <a16:creationId xmlns:a16="http://schemas.microsoft.com/office/drawing/2014/main" id="{B456F68A-9783-42B0-8ECA-83B61B82D3D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516120" y="2895600"/>
            <a:ext cx="5333562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25000"/>
                  </a:schemeClr>
                </a:solidFill>
              </a:rPr>
              <a:t>Problem aspect 2.2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6" name="PH_Contents__PH_AgendaItem_Pag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AB29F0A0-6CA5-4498-AC21-485929F70ED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921891" y="25908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5" name="PH_Contents__PH_AgendaItem_No_L3___147482">
            <a:extLst>
              <a:ext uri="{FF2B5EF4-FFF2-40B4-BE49-F238E27FC236}">
                <a16:creationId xmlns:a16="http://schemas.microsoft.com/office/drawing/2014/main" id="{43D446B9-C785-4414-8827-8BB703279B7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17320" y="25908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4" name="PH_Contents__PH_AgendaItem_Name_L3___147482">
            <a:hlinkClick r:id="rId58" action="ppaction://hlinksldjump"/>
            <a:extLst>
              <a:ext uri="{FF2B5EF4-FFF2-40B4-BE49-F238E27FC236}">
                <a16:creationId xmlns:a16="http://schemas.microsoft.com/office/drawing/2014/main" id="{1D639AB9-015E-4487-9D85-BAAFD75F1F7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516120" y="2590800"/>
            <a:ext cx="5333562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3" name="PH_Contents__PH_AgendaItem_Pag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5A61372D-B043-47D0-ACA9-BC35F147EFD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21891" y="22860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512" name="PH_Contents__PH_AgendaItem_No_L2___895901">
            <a:extLst>
              <a:ext uri="{FF2B5EF4-FFF2-40B4-BE49-F238E27FC236}">
                <a16:creationId xmlns:a16="http://schemas.microsoft.com/office/drawing/2014/main" id="{CFDD35B6-C0E4-498D-8C14-BEB2F3AE181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22544" y="22860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1" name="PH_Contents__PH_AgendaItem_Name_L2___895901">
            <a:hlinkClick r:id="rId59" action="ppaction://hlinksldjump"/>
            <a:extLst>
              <a:ext uri="{FF2B5EF4-FFF2-40B4-BE49-F238E27FC236}">
                <a16:creationId xmlns:a16="http://schemas.microsoft.com/office/drawing/2014/main" id="{AE8A28F8-643E-4D0E-A793-013E193189A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821344" y="22860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0" name="PH_Contents__PH_AgendaItem_Pag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6BCFC211-1868-414C-AF4E-2D6AC4DFEA6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7921891" y="19812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509" name="PH_Contents__PH_AgendaItem_No_L2___28447">
            <a:extLst>
              <a:ext uri="{FF2B5EF4-FFF2-40B4-BE49-F238E27FC236}">
                <a16:creationId xmlns:a16="http://schemas.microsoft.com/office/drawing/2014/main" id="{EB55747C-6B20-44A9-B9D1-F5F4BB2F09BE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122544" y="19812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2.1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8" name="PH_Contents__PH_AgendaItem_Name_L2___28447">
            <a:hlinkClick r:id="rId60" action="ppaction://hlinksldjump"/>
            <a:extLst>
              <a:ext uri="{FF2B5EF4-FFF2-40B4-BE49-F238E27FC236}">
                <a16:creationId xmlns:a16="http://schemas.microsoft.com/office/drawing/2014/main" id="{FFA78EA1-2937-43EC-82E4-525E299A2DC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821344" y="1981200"/>
            <a:ext cx="6028338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 aspect 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7" name="PH_Contents__PH_AgendaItem_Page___55656">
            <a:hlinkClick r:id="rId61" action="ppaction://hlinksldjump"/>
            <a:extLst>
              <a:ext uri="{FF2B5EF4-FFF2-40B4-BE49-F238E27FC236}">
                <a16:creationId xmlns:a16="http://schemas.microsoft.com/office/drawing/2014/main" id="{6CA80AF2-73DD-4D3C-839F-BD6F5CB7AEC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7921891" y="16764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506" name="PH_Contents__PH_AgendaItem_No___55656">
            <a:extLst>
              <a:ext uri="{FF2B5EF4-FFF2-40B4-BE49-F238E27FC236}">
                <a16:creationId xmlns:a16="http://schemas.microsoft.com/office/drawing/2014/main" id="{DC4B29A9-E15E-48C4-BEA6-A1DC6FE93878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04560" y="16764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2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5" name="PH_Contents__PH_AgendaItem_Name___55656">
            <a:hlinkClick r:id="rId61" action="ppaction://hlinksldjump"/>
            <a:extLst>
              <a:ext uri="{FF2B5EF4-FFF2-40B4-BE49-F238E27FC236}">
                <a16:creationId xmlns:a16="http://schemas.microsoft.com/office/drawing/2014/main" id="{A81E2A32-A1F8-4202-BE36-D3906762317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116060" y="16764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Problem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4" name="PH_Contents__PH_AgendaItem_Pag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47901A3A-C047-4931-B1A0-0D8B842BECD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7921891" y="1371600"/>
            <a:ext cx="63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503" name="PH_Contents__PH_AgendaItem_No___974178">
            <a:extLst>
              <a:ext uri="{FF2B5EF4-FFF2-40B4-BE49-F238E27FC236}">
                <a16:creationId xmlns:a16="http://schemas.microsoft.com/office/drawing/2014/main" id="{E3F32296-BFD1-45C0-8A0C-FE90DAC6C53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4560" y="1371600"/>
            <a:ext cx="648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800" tIns="91440" rIns="360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2" name="PH_Contents__PH_AgendaItem_Name___974178">
            <a:hlinkClick r:id="rId62" action="ppaction://hlinksldjump"/>
            <a:extLst>
              <a:ext uri="{FF2B5EF4-FFF2-40B4-BE49-F238E27FC236}">
                <a16:creationId xmlns:a16="http://schemas.microsoft.com/office/drawing/2014/main" id="{E2DBCBAD-363C-41D7-8237-D0A393779C8B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116060" y="1371600"/>
            <a:ext cx="674233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" rtlCol="0" anchor="ctr"/>
          <a:lstStyle/>
          <a:p>
            <a:r>
              <a:rPr lang="en-US" sz="1400">
                <a:solidFill>
                  <a:schemeClr val="bg2">
                    <a:lumMod val="50000"/>
                  </a:schemeClr>
                </a:solidFill>
              </a:rPr>
              <a:t>Initial position</a:t>
            </a:r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1EB5E-D7AF-4E3F-8ACC-D1C7F97A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523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INNOHIGHLIGHT" val="False"/>
  <p:tag name="SETTINGSCREATESECTIONS" val="False"/>
  <p:tag name="BEGINNERMODE" val="False"/>
  <p:tag name="ADVANCEDSETTING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WarningSticker"/>
  <p:tag name="PH" val="PH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_PositionBox"/>
  <p:tag name="PH" val="P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55656"/>
  <p:tag name="PH-DIVIDER" val="Divider"/>
  <p:tag name="PH" val="P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8447"/>
  <p:tag name="PH-DIVIDER" val="Divider"/>
  <p:tag name="PH" val="PH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147482"/>
  <p:tag name="PH-DIVIDER" val="Divider"/>
  <p:tag name="PH" val="PH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44331"/>
  <p:tag name="PH-DIVIDER" val="Divider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461400"/>
  <p:tag name="PH-DIVIDER" val="Divider"/>
  <p:tag name="PH" val="PH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303566"/>
  <p:tag name="PH-DIVIDER" val="Divider"/>
  <p:tag name="PH" val="PH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974178$#1$#1$#Initial position$#John Doe$#09:00-10:00$#1h$#1$#yes$#++1++++++"/>
  <p:tag name="PH_AGENDATABLE1" val="55656$#1$#2$#Problem$#John Doe$#10:00-11:00$#1h$#1$#yes$#++2++++++"/>
  <p:tag name="PH_AGENDATABLE2" val="28447$#2$#2.1$#Problem aspect 1$#John Doe$#10:00-10:30$#1h$#1$#yes$#++2.++1+++"/>
  <p:tag name="PH_AGENDATABLE3" val="895901$#2$#2.2$#Problem aspect 2$#John Doe$#10:00-10:30$#1h$#1$#yes$#++2.++2+++"/>
  <p:tag name="PH_AGENDATABLE4" val="147482$#3$#2.2.1$#Problem aspect 2.1$#John Doe$#10:00-10:30$#1h$#1$#yes$#++2.++2.++1"/>
  <p:tag name="PH_AGENDATABLE5" val="944331$#3$#2.2.2$#Problem aspect 2.2$#John Doe$#10:00-10:30$#1h$#1$#yes$#++2.++2.++2"/>
  <p:tag name="PH_AGENDATABLE6" val="461400$#2$#2.3$#Problem aspect 3$#John Doe$#10:00-10:30$#1h$#1$#yes$#++2.++3+++"/>
  <p:tag name="PH_AGENDATABLE7" val="303566$#3$#2.3.1$#Problem aspect 3.1$#John Doe$#10:00-10:30$#1h$#1$#yes$#++2.++3.++1"/>
  <p:tag name="PH_AGENDATABLE8" val="483822$#3$#2.3.2$#Problem aspect 3.2$#John Doe$#10:00-10:30$#1h$#1$#yes$#++2.++3.++2"/>
  <p:tag name="PH_AGENDATABLE9" val="115364$#3$#2.3.3$#Problem aspect 3.3$#John Doe$#10:00-10:30$#1h$#1$#yes$#++2.++3.++3"/>
  <p:tag name="PH_AGENDATABLE10" val="623558$#1$#3$#Solution$#Jane Doe$#10:00-10:30$#1h$#1$#yes$#++3++++++"/>
  <p:tag name="PH_AGENDATABLE11" val="423590$#1$#4$#Next steps$#Jane Doe$#10:00-10:30$#1h$#1$#yes$#++4++++++"/>
  <p:tag name="PH_AGENDATABLE12" val="259867$#1$#5$#Annex$#Jane Doe$#10:00-10:30$#1h$#1$#yes$#++5++++++"/>
  <p:tag name="PH_AGENDATABLE13" val="387265$#2$#5.1$#Annex 1$#Jane Doe$#10:00-10:30$#1h$#1$#yes$#++5.++1+++"/>
  <p:tag name="PH_AGENDATABLE14" val="862387$#2$#5.2$#Annex 2$#Jane Doe$#10:00-10:30$#1h$#1$#yes$#++5.++2+++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483822"/>
  <p:tag name="PH-DIVIDER" val="Divider"/>
  <p:tag name="PH" val="PH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115364"/>
  <p:tag name="PH-DIVIDER" val="Divider"/>
  <p:tag name="PH" val="PH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623558"/>
  <p:tag name="PH-DIVIDER" val="Divider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423590"/>
  <p:tag name="PH-DIVIDER" val="Divider"/>
  <p:tag name="PH" val="PH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59867"/>
  <p:tag name="PH-DIVIDER" val="Divider"/>
  <p:tag name="PH" val="PH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387265"/>
  <p:tag name="PH-DIVIDER" val="Divider"/>
  <p:tag name="PH" val="PH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62387"/>
  <p:tag name="PH-DIVIDER" val="Divider"/>
  <p:tag name="PH" val="PH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1667</Words>
  <Application>Microsoft Office PowerPoint</Application>
  <PresentationFormat>On-screen Show (4:3)</PresentationFormat>
  <Paragraphs>1024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Contents</vt:lpstr>
      <vt:lpstr>PowerPoint Presentation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thors</dc:creator>
  <cp:lastModifiedBy>thors</cp:lastModifiedBy>
  <cp:revision>13</cp:revision>
  <dcterms:created xsi:type="dcterms:W3CDTF">2020-09-20T22:15:12Z</dcterms:created>
  <dcterms:modified xsi:type="dcterms:W3CDTF">2021-01-02T13:45:04Z</dcterms:modified>
</cp:coreProperties>
</file>